
<file path=[Content_Types].xml><?xml version="1.0" encoding="utf-8"?>
<Types xmlns="http://schemas.openxmlformats.org/package/2006/content-types">
  <Default Extension="tmp" ContentType="image/png"/>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embedTrueTypeFonts="1">
  <p:sldMasterIdLst>
    <p:sldMasterId id="2147483669" r:id="rId1"/>
  </p:sldMasterIdLst>
  <p:notesMasterIdLst>
    <p:notesMasterId r:id="rId21"/>
  </p:notesMasterIdLst>
  <p:sldIdLst>
    <p:sldId id="430" r:id="rId2"/>
    <p:sldId id="433" r:id="rId3"/>
    <p:sldId id="431" r:id="rId4"/>
    <p:sldId id="446" r:id="rId5"/>
    <p:sldId id="432" r:id="rId6"/>
    <p:sldId id="434" r:id="rId7"/>
    <p:sldId id="435" r:id="rId8"/>
    <p:sldId id="436" r:id="rId9"/>
    <p:sldId id="437" r:id="rId10"/>
    <p:sldId id="438" r:id="rId11"/>
    <p:sldId id="439" r:id="rId12"/>
    <p:sldId id="447" r:id="rId13"/>
    <p:sldId id="440" r:id="rId14"/>
    <p:sldId id="441" r:id="rId15"/>
    <p:sldId id="443" r:id="rId16"/>
    <p:sldId id="444" r:id="rId17"/>
    <p:sldId id="445" r:id="rId18"/>
    <p:sldId id="448" r:id="rId19"/>
    <p:sldId id="450" r:id="rId20"/>
  </p:sldIdLst>
  <p:sldSz cx="9144000" cy="6858000" type="screen4x3"/>
  <p:notesSz cx="6858000" cy="9144000"/>
  <p:embeddedFontLst>
    <p:embeddedFont>
      <p:font typeface="Monotype Corsiva" panose="03010101010201010101" pitchFamily="66" charset="0"/>
      <p:italic r:id="rId22"/>
    </p:embeddedFont>
    <p:embeddedFont>
      <p:font typeface="方正启体简体" panose="03000509000000000000" pitchFamily="65" charset="-122"/>
      <p:regular r:id="rId23"/>
    </p:embeddedFont>
    <p:embeddedFont>
      <p:font typeface="楷体_GB2312" panose="02010600030101010101" charset="-122"/>
      <p:regular r:id="rId24"/>
    </p:embeddedFont>
    <p:embeddedFont>
      <p:font typeface="Tahoma" panose="020B0604030504040204" pitchFamily="34" charset="0"/>
      <p:regular r:id="rId25"/>
      <p:bold r:id="rId26"/>
    </p:embeddedFont>
  </p:embeddedFontLst>
  <p:custDataLst>
    <p:tags r:id="rId27"/>
  </p:custDataLst>
  <p:defaultTextStyle>
    <a:defPPr>
      <a:defRPr lang="zh-CN"/>
    </a:defPPr>
    <a:lvl1pPr algn="l" rtl="0" fontAlgn="base">
      <a:spcBef>
        <a:spcPct val="0"/>
      </a:spcBef>
      <a:spcAft>
        <a:spcPct val="0"/>
      </a:spcAft>
      <a:defRPr kern="1200">
        <a:solidFill>
          <a:schemeClr val="tx1"/>
        </a:solidFill>
        <a:latin typeface="Tahoma" pitchFamily="34" charset="0"/>
        <a:ea typeface="宋体" pitchFamily="2" charset="-122"/>
        <a:cs typeface="+mn-cs"/>
      </a:defRPr>
    </a:lvl1pPr>
    <a:lvl2pPr marL="457200" algn="l" rtl="0" fontAlgn="base">
      <a:spcBef>
        <a:spcPct val="0"/>
      </a:spcBef>
      <a:spcAft>
        <a:spcPct val="0"/>
      </a:spcAft>
      <a:defRPr kern="1200">
        <a:solidFill>
          <a:schemeClr val="tx1"/>
        </a:solidFill>
        <a:latin typeface="Tahoma" pitchFamily="34" charset="0"/>
        <a:ea typeface="宋体" pitchFamily="2" charset="-122"/>
        <a:cs typeface="+mn-cs"/>
      </a:defRPr>
    </a:lvl2pPr>
    <a:lvl3pPr marL="914400" algn="l" rtl="0" fontAlgn="base">
      <a:spcBef>
        <a:spcPct val="0"/>
      </a:spcBef>
      <a:spcAft>
        <a:spcPct val="0"/>
      </a:spcAft>
      <a:defRPr kern="1200">
        <a:solidFill>
          <a:schemeClr val="tx1"/>
        </a:solidFill>
        <a:latin typeface="Tahoma" pitchFamily="34" charset="0"/>
        <a:ea typeface="宋体" pitchFamily="2" charset="-122"/>
        <a:cs typeface="+mn-cs"/>
      </a:defRPr>
    </a:lvl3pPr>
    <a:lvl4pPr marL="1371600" algn="l" rtl="0" fontAlgn="base">
      <a:spcBef>
        <a:spcPct val="0"/>
      </a:spcBef>
      <a:spcAft>
        <a:spcPct val="0"/>
      </a:spcAft>
      <a:defRPr kern="1200">
        <a:solidFill>
          <a:schemeClr val="tx1"/>
        </a:solidFill>
        <a:latin typeface="Tahoma" pitchFamily="34" charset="0"/>
        <a:ea typeface="宋体" pitchFamily="2" charset="-122"/>
        <a:cs typeface="+mn-cs"/>
      </a:defRPr>
    </a:lvl4pPr>
    <a:lvl5pPr marL="1828800" algn="l" rtl="0" fontAlgn="base">
      <a:spcBef>
        <a:spcPct val="0"/>
      </a:spcBef>
      <a:spcAft>
        <a:spcPct val="0"/>
      </a:spcAft>
      <a:defRPr kern="1200">
        <a:solidFill>
          <a:schemeClr val="tx1"/>
        </a:solidFill>
        <a:latin typeface="Tahoma" pitchFamily="34" charset="0"/>
        <a:ea typeface="宋体" pitchFamily="2" charset="-122"/>
        <a:cs typeface="+mn-cs"/>
      </a:defRPr>
    </a:lvl5pPr>
    <a:lvl6pPr marL="2286000" algn="l" defTabSz="914400" rtl="0" eaLnBrk="1" latinLnBrk="0" hangingPunct="1">
      <a:defRPr kern="1200">
        <a:solidFill>
          <a:schemeClr val="tx1"/>
        </a:solidFill>
        <a:latin typeface="Tahoma" pitchFamily="34" charset="0"/>
        <a:ea typeface="宋体" pitchFamily="2" charset="-122"/>
        <a:cs typeface="+mn-cs"/>
      </a:defRPr>
    </a:lvl6pPr>
    <a:lvl7pPr marL="2743200" algn="l" defTabSz="914400" rtl="0" eaLnBrk="1" latinLnBrk="0" hangingPunct="1">
      <a:defRPr kern="1200">
        <a:solidFill>
          <a:schemeClr val="tx1"/>
        </a:solidFill>
        <a:latin typeface="Tahoma" pitchFamily="34" charset="0"/>
        <a:ea typeface="宋体" pitchFamily="2" charset="-122"/>
        <a:cs typeface="+mn-cs"/>
      </a:defRPr>
    </a:lvl7pPr>
    <a:lvl8pPr marL="3200400" algn="l" defTabSz="914400" rtl="0" eaLnBrk="1" latinLnBrk="0" hangingPunct="1">
      <a:defRPr kern="1200">
        <a:solidFill>
          <a:schemeClr val="tx1"/>
        </a:solidFill>
        <a:latin typeface="Tahoma" pitchFamily="34" charset="0"/>
        <a:ea typeface="宋体" pitchFamily="2" charset="-122"/>
        <a:cs typeface="+mn-cs"/>
      </a:defRPr>
    </a:lvl8pPr>
    <a:lvl9pPr marL="3657600" algn="l" defTabSz="914400" rtl="0" eaLnBrk="1" latinLnBrk="0" hangingPunct="1">
      <a:defRPr kern="1200">
        <a:solidFill>
          <a:schemeClr val="tx1"/>
        </a:solidFill>
        <a:latin typeface="Tahoma" pitchFamily="34"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5D02E"/>
    <a:srgbClr val="808080"/>
    <a:srgbClr val="A6D08A"/>
    <a:srgbClr val="FF0000"/>
    <a:srgbClr val="000000"/>
    <a:srgbClr val="F7F5B5"/>
    <a:srgbClr val="FFFFC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419" autoAdjust="0"/>
    <p:restoredTop sz="84507" autoAdjust="0"/>
  </p:normalViewPr>
  <p:slideViewPr>
    <p:cSldViewPr>
      <p:cViewPr varScale="1">
        <p:scale>
          <a:sx n="94" d="100"/>
          <a:sy n="94" d="100"/>
        </p:scale>
        <p:origin x="-204" y="-10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tags" Target="tags/tag1.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5">
  <dgm:title val=""/>
  <dgm:desc val=""/>
  <dgm:catLst>
    <dgm:cat type="accent4" pri="11500"/>
  </dgm:catLst>
  <dgm:styleLbl name="node0">
    <dgm:fillClrLst meth="cycle">
      <a:schemeClr val="accent4">
        <a:alpha val="80000"/>
      </a:schemeClr>
    </dgm:fillClrLst>
    <dgm:linClrLst meth="repeat">
      <a:schemeClr val="lt1"/>
    </dgm:linClrLst>
    <dgm:effectClrLst/>
    <dgm:txLinClrLst/>
    <dgm:txFillClrLst/>
    <dgm:txEffectClrLst/>
  </dgm:styleLbl>
  <dgm:styleLbl name="node1">
    <dgm:fillClrLst>
      <a:schemeClr val="accent4">
        <a:alpha val="90000"/>
      </a:schemeClr>
      <a:schemeClr val="accent4">
        <a:alpha val="50000"/>
      </a:schemeClr>
    </dgm:fillClrLst>
    <dgm:linClrLst meth="repeat">
      <a:schemeClr val="lt1"/>
    </dgm:linClrLst>
    <dgm:effectClrLst/>
    <dgm:txLinClrLst/>
    <dgm:txFillClrLst/>
    <dgm:txEffectClrLst/>
  </dgm:styleLbl>
  <dgm:styleLbl name="alignNode1">
    <dgm:fillClrLst>
      <a:schemeClr val="accent4">
        <a:alpha val="90000"/>
      </a:schemeClr>
      <a:schemeClr val="accent4">
        <a:alpha val="50000"/>
      </a:schemeClr>
    </dgm:fillClrLst>
    <dgm:linClrLst>
      <a:schemeClr val="accent4">
        <a:alpha val="90000"/>
      </a:schemeClr>
      <a:schemeClr val="accent4">
        <a:alpha val="50000"/>
      </a:schemeClr>
    </dgm:linClrLst>
    <dgm:effectClrLst/>
    <dgm:txLinClrLst/>
    <dgm:txFillClrLst/>
    <dgm:txEffectClrLst/>
  </dgm:styleLbl>
  <dgm:styleLbl name="lnNode1">
    <dgm:fillClrLst>
      <a:schemeClr val="accent4">
        <a:shade val="90000"/>
      </a:schemeClr>
      <a:schemeClr val="accent4">
        <a:alpha val="50000"/>
        <a:tint val="5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alpha val="80000"/>
      </a:schemeClr>
    </dgm:fillClrLst>
    <dgm:linClrLst meth="repeat">
      <a:schemeClr val="lt1"/>
    </dgm:linClrLst>
    <dgm:effectClrLst/>
    <dgm:txLinClrLst/>
    <dgm:txFillClrLst/>
    <dgm:txEffectClrLst/>
  </dgm:styleLbl>
  <dgm:styleLbl name="node2">
    <dgm:fillClrLst>
      <a:schemeClr val="accent4">
        <a:alpha val="70000"/>
      </a:schemeClr>
    </dgm:fillClrLst>
    <dgm:linClrLst meth="repeat">
      <a:schemeClr val="lt1"/>
    </dgm:linClrLst>
    <dgm:effectClrLst/>
    <dgm:txLinClrLst/>
    <dgm:txFillClrLst/>
    <dgm:txEffectClrLst/>
  </dgm:styleLbl>
  <dgm:styleLbl name="node3">
    <dgm:fillClrLst>
      <a:schemeClr val="accent4">
        <a:alpha val="50000"/>
      </a:schemeClr>
    </dgm:fillClrLst>
    <dgm:linClrLst meth="repeat">
      <a:schemeClr val="lt1"/>
    </dgm:linClrLst>
    <dgm:effectClrLst/>
    <dgm:txLinClrLst/>
    <dgm:txFillClrLst/>
    <dgm:txEffectClrLst/>
  </dgm:styleLbl>
  <dgm:styleLbl name="node4">
    <dgm:fillClrLst>
      <a:schemeClr val="accent4">
        <a:alpha val="30000"/>
      </a:schemeClr>
    </dgm:fillClrLst>
    <dgm:linClrLst meth="repeat">
      <a:schemeClr val="lt1"/>
    </dgm:linClrLst>
    <dgm:effectClrLst/>
    <dgm:txLinClrLst/>
    <dgm:txFillClrLst/>
    <dgm:txEffectClrLst/>
  </dgm:styleLbl>
  <dgm:styleLbl name="fgImgPlace1">
    <dgm:fillClrLst>
      <a:schemeClr val="accent4">
        <a:tint val="50000"/>
        <a:alpha val="90000"/>
      </a:schemeClr>
      <a:schemeClr val="accent4">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f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bgSibTrans2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dgm:txEffectClrLst/>
  </dgm:styleLbl>
  <dgm:styleLbl name="sibTrans1D1">
    <dgm:fillClrLst>
      <a:schemeClr val="accent4">
        <a:shade val="90000"/>
      </a:schemeClr>
      <a:schemeClr val="accent4">
        <a:tint val="50000"/>
      </a:schemeClr>
    </dgm:fillClrLst>
    <dgm:linClrLst>
      <a:schemeClr val="accent4">
        <a:shade val="90000"/>
      </a:schemeClr>
      <a:schemeClr val="accent4">
        <a:tint val="5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alpha val="90000"/>
      </a:schemeClr>
    </dgm:fillClrLst>
    <dgm:linClrLst meth="repeat">
      <a:schemeClr val="lt1"/>
    </dgm:linClrLst>
    <dgm:effectClrLst/>
    <dgm:txLinClrLst/>
    <dgm:txFillClrLst/>
    <dgm:txEffectClrLst/>
  </dgm:styleLbl>
  <dgm:styleLbl name="asst1">
    <dgm:fillClrLst meth="repeat">
      <a:schemeClr val="accent4">
        <a:alpha val="90000"/>
      </a:schemeClr>
    </dgm:fillClrLst>
    <dgm:linClrLst meth="repeat">
      <a:schemeClr val="lt1"/>
    </dgm:linClrLst>
    <dgm:effectClrLst/>
    <dgm:txLinClrLst/>
    <dgm:txFillClrLst/>
    <dgm:txEffectClrLst/>
  </dgm:styleLbl>
  <dgm:styleLbl name="asst2">
    <dgm:fillClrLst>
      <a:schemeClr val="accent4">
        <a:alpha val="90000"/>
      </a:schemeClr>
    </dgm:fillClrLst>
    <dgm:linClrLst meth="repeat">
      <a:schemeClr val="lt1"/>
    </dgm:linClrLst>
    <dgm:effectClrLst/>
    <dgm:txLinClrLst/>
    <dgm:txFillClrLst/>
    <dgm:txEffectClrLst/>
  </dgm:styleLbl>
  <dgm:styleLbl name="asst3">
    <dgm:fillClrLst>
      <a:schemeClr val="accent4">
        <a:alpha val="70000"/>
      </a:schemeClr>
    </dgm:fillClrLst>
    <dgm:linClrLst meth="repeat">
      <a:schemeClr val="lt1"/>
    </dgm:linClrLst>
    <dgm:effectClrLst/>
    <dgm:txLinClrLst/>
    <dgm:txFillClrLst/>
    <dgm:txEffectClrLst/>
  </dgm:styleLbl>
  <dgm:styleLbl name="asst4">
    <dgm:fillClrLst>
      <a:schemeClr val="accent4">
        <a:alpha val="50000"/>
      </a:schemeClr>
    </dgm:fillClrLst>
    <dgm:linClrLst meth="repeat">
      <a:schemeClr val="lt1"/>
    </dgm:linClrLst>
    <dgm:effectClrLst/>
    <dgm:txLinClrLst/>
    <dgm:txFillClrLst/>
    <dgm:txEffectClrLst/>
  </dgm:styleLbl>
  <dgm:styleLbl name="parChTrans2D1">
    <dgm:fillClrLst meth="repeat">
      <a:schemeClr val="accent4">
        <a:shade val="80000"/>
      </a:schemeClr>
    </dgm:fillClrLst>
    <dgm:linClrLst meth="repeat">
      <a:schemeClr val="accent4">
        <a:shade val="80000"/>
      </a:schemeClr>
    </dgm:linClrLst>
    <dgm:effectClrLst/>
    <dgm:txLinClrLst/>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dk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4">
        <a:tint val="90000"/>
      </a:schemeClr>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4">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4">
        <a:alpha val="90000"/>
      </a:schemeClr>
      <a:schemeClr val="accent4">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a:schemeClr val="accent4">
        <a:alpha val="90000"/>
        <a:tint val="40000"/>
      </a:schemeClr>
      <a:schemeClr val="accent4">
        <a:alpha val="5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5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551E304-1AD0-417A-97A6-FD61A07D19D9}" type="doc">
      <dgm:prSet loTypeId="urn:microsoft.com/office/officeart/2005/8/layout/target1" loCatId="relationship" qsTypeId="urn:microsoft.com/office/officeart/2005/8/quickstyle/simple5" qsCatId="simple" csTypeId="urn:microsoft.com/office/officeart/2005/8/colors/colorful3" csCatId="colorful" phldr="1"/>
      <dgm:spPr/>
    </dgm:pt>
    <dgm:pt modelId="{9B37CA07-C4B9-4966-B84C-08B3C606578A}">
      <dgm:prSet phldrT="[文本]" custT="1"/>
      <dgm:spPr/>
      <dgm:t>
        <a:bodyPr/>
        <a:lstStyle/>
        <a:p>
          <a:r>
            <a:rPr lang="zh-CN" altLang="en-US" sz="2400" dirty="0" smtClean="0"/>
            <a:t>人工智能 </a:t>
          </a:r>
          <a:r>
            <a:rPr lang="en-US" altLang="zh-CN" sz="2400" dirty="0" smtClean="0"/>
            <a:t>Artificial Intelligence</a:t>
          </a:r>
          <a:endParaRPr lang="zh-CN" altLang="en-US" sz="2400" dirty="0"/>
        </a:p>
      </dgm:t>
    </dgm:pt>
    <dgm:pt modelId="{FE118D27-74F4-4FF7-B585-F036D2D658B3}" type="parTrans" cxnId="{6678097F-B7FF-4F77-9BA3-9CCCE5514256}">
      <dgm:prSet/>
      <dgm:spPr/>
      <dgm:t>
        <a:bodyPr/>
        <a:lstStyle/>
        <a:p>
          <a:endParaRPr lang="zh-CN" altLang="en-US"/>
        </a:p>
      </dgm:t>
    </dgm:pt>
    <dgm:pt modelId="{5F698D74-F307-4166-AEFE-448366762D0B}" type="sibTrans" cxnId="{6678097F-B7FF-4F77-9BA3-9CCCE5514256}">
      <dgm:prSet/>
      <dgm:spPr/>
      <dgm:t>
        <a:bodyPr/>
        <a:lstStyle/>
        <a:p>
          <a:endParaRPr lang="zh-CN" altLang="en-US"/>
        </a:p>
      </dgm:t>
    </dgm:pt>
    <dgm:pt modelId="{B2F64886-F6EE-4F29-890E-EFADBE24EE66}">
      <dgm:prSet phldrT="[文本]" custT="1"/>
      <dgm:spPr/>
      <dgm:t>
        <a:bodyPr/>
        <a:lstStyle/>
        <a:p>
          <a:r>
            <a:rPr lang="zh-CN" altLang="en-US" sz="2400" dirty="0" smtClean="0"/>
            <a:t>深度学习</a:t>
          </a:r>
          <a:r>
            <a:rPr lang="en-US" altLang="zh-CN" sz="2400" dirty="0" smtClean="0"/>
            <a:t>Deep Learning</a:t>
          </a:r>
          <a:endParaRPr lang="zh-CN" altLang="en-US" sz="2400" dirty="0"/>
        </a:p>
      </dgm:t>
    </dgm:pt>
    <dgm:pt modelId="{ACA8867E-53DE-4FD4-9C12-DD68F5FA2211}" type="parTrans" cxnId="{C59C1413-84C0-4F3C-BC10-04DB32B10C6F}">
      <dgm:prSet/>
      <dgm:spPr/>
      <dgm:t>
        <a:bodyPr/>
        <a:lstStyle/>
        <a:p>
          <a:endParaRPr lang="zh-CN" altLang="en-US"/>
        </a:p>
      </dgm:t>
    </dgm:pt>
    <dgm:pt modelId="{8EF5867D-CE0B-4D55-99DA-5E5E6A2356AE}" type="sibTrans" cxnId="{C59C1413-84C0-4F3C-BC10-04DB32B10C6F}">
      <dgm:prSet/>
      <dgm:spPr/>
      <dgm:t>
        <a:bodyPr/>
        <a:lstStyle/>
        <a:p>
          <a:endParaRPr lang="zh-CN" altLang="en-US"/>
        </a:p>
      </dgm:t>
    </dgm:pt>
    <dgm:pt modelId="{08D59BC3-675B-401F-B4F5-1613FBAB7593}">
      <dgm:prSet custT="1"/>
      <dgm:spPr/>
      <dgm:t>
        <a:bodyPr/>
        <a:lstStyle/>
        <a:p>
          <a:r>
            <a:rPr lang="zh-CN" altLang="en-US" sz="2400" dirty="0" smtClean="0"/>
            <a:t>机器学习 </a:t>
          </a:r>
          <a:r>
            <a:rPr lang="en-US" altLang="zh-CN" sz="2400" dirty="0" smtClean="0"/>
            <a:t>Machine Learning</a:t>
          </a:r>
          <a:endParaRPr lang="zh-CN" altLang="en-US" sz="2400" dirty="0"/>
        </a:p>
      </dgm:t>
    </dgm:pt>
    <dgm:pt modelId="{97864753-7BF2-4DC7-B99F-8BC7C79FE69D}" type="parTrans" cxnId="{3D925CD7-42DE-49D2-94A7-449D428F878C}">
      <dgm:prSet/>
      <dgm:spPr/>
      <dgm:t>
        <a:bodyPr/>
        <a:lstStyle/>
        <a:p>
          <a:endParaRPr lang="zh-CN" altLang="en-US"/>
        </a:p>
      </dgm:t>
    </dgm:pt>
    <dgm:pt modelId="{BC03B9C9-C668-4887-BA1B-AFB664C79560}" type="sibTrans" cxnId="{3D925CD7-42DE-49D2-94A7-449D428F878C}">
      <dgm:prSet/>
      <dgm:spPr/>
      <dgm:t>
        <a:bodyPr/>
        <a:lstStyle/>
        <a:p>
          <a:endParaRPr lang="zh-CN" altLang="en-US"/>
        </a:p>
      </dgm:t>
    </dgm:pt>
    <dgm:pt modelId="{62825E70-AE5D-4907-82CC-DFA1A9DC85CE}" type="pres">
      <dgm:prSet presAssocID="{B551E304-1AD0-417A-97A6-FD61A07D19D9}" presName="composite" presStyleCnt="0">
        <dgm:presLayoutVars>
          <dgm:chMax val="5"/>
          <dgm:dir/>
          <dgm:resizeHandles val="exact"/>
        </dgm:presLayoutVars>
      </dgm:prSet>
      <dgm:spPr/>
    </dgm:pt>
    <dgm:pt modelId="{D0BEC9F4-F0D6-4935-96B0-443238BFDA6A}" type="pres">
      <dgm:prSet presAssocID="{9B37CA07-C4B9-4966-B84C-08B3C606578A}" presName="circle1" presStyleLbl="lnNode1" presStyleIdx="0" presStyleCnt="3" custLinFactNeighborX="9304" custLinFactNeighborY="60034"/>
      <dgm:spPr/>
    </dgm:pt>
    <dgm:pt modelId="{28D2D937-A65F-44BA-8F99-19D305A4D83B}" type="pres">
      <dgm:prSet presAssocID="{9B37CA07-C4B9-4966-B84C-08B3C606578A}" presName="text1" presStyleLbl="revTx" presStyleIdx="0" presStyleCnt="3" custScaleX="277995" custLinFactNeighborX="3788" custLinFactNeighborY="-6214">
        <dgm:presLayoutVars>
          <dgm:bulletEnabled val="1"/>
        </dgm:presLayoutVars>
      </dgm:prSet>
      <dgm:spPr/>
      <dgm:t>
        <a:bodyPr/>
        <a:lstStyle/>
        <a:p>
          <a:endParaRPr lang="zh-CN" altLang="en-US"/>
        </a:p>
      </dgm:t>
    </dgm:pt>
    <dgm:pt modelId="{FDE54D20-B670-4D6C-A44A-8B70B2CF7AB1}" type="pres">
      <dgm:prSet presAssocID="{9B37CA07-C4B9-4966-B84C-08B3C606578A}" presName="line1" presStyleLbl="callout" presStyleIdx="0" presStyleCnt="6" custLinFactX="-114950" custLinFactY="-100000" custLinFactNeighborX="-200000" custLinFactNeighborY="-123661"/>
      <dgm:spPr/>
    </dgm:pt>
    <dgm:pt modelId="{16E9B736-CE88-4879-A0EE-458C45B58527}" type="pres">
      <dgm:prSet presAssocID="{9B37CA07-C4B9-4966-B84C-08B3C606578A}" presName="d1" presStyleLbl="callout" presStyleIdx="1" presStyleCnt="6" custScaleX="41641" custScaleY="37777" custLinFactNeighborX="-44220" custLinFactNeighborY="-34979"/>
      <dgm:spPr/>
    </dgm:pt>
    <dgm:pt modelId="{34E8F0B7-B278-40A0-ACEE-C1C49FA043D9}" type="pres">
      <dgm:prSet presAssocID="{08D59BC3-675B-401F-B4F5-1613FBAB7593}" presName="circle2" presStyleLbl="lnNode1" presStyleIdx="1" presStyleCnt="3" custLinFactNeighborX="-10815" custLinFactNeighborY="9763"/>
      <dgm:spPr/>
    </dgm:pt>
    <dgm:pt modelId="{3D72088B-569D-41CC-91AC-BBF6112FFD65}" type="pres">
      <dgm:prSet presAssocID="{08D59BC3-675B-401F-B4F5-1613FBAB7593}" presName="text2" presStyleLbl="revTx" presStyleIdx="1" presStyleCnt="3" custScaleX="274098" custLinFactNeighborX="43144" custLinFactNeighborY="-2076">
        <dgm:presLayoutVars>
          <dgm:bulletEnabled val="1"/>
        </dgm:presLayoutVars>
      </dgm:prSet>
      <dgm:spPr/>
      <dgm:t>
        <a:bodyPr/>
        <a:lstStyle/>
        <a:p>
          <a:endParaRPr lang="zh-CN" altLang="en-US"/>
        </a:p>
      </dgm:t>
    </dgm:pt>
    <dgm:pt modelId="{28B4792A-A8D2-4B30-A40B-C0E5E7938B93}" type="pres">
      <dgm:prSet presAssocID="{08D59BC3-675B-401F-B4F5-1613FBAB7593}" presName="line2" presStyleLbl="callout" presStyleIdx="2" presStyleCnt="6" custLinFactX="-56241" custLinFactY="-83950" custLinFactNeighborX="-100000" custLinFactNeighborY="-100000"/>
      <dgm:spPr/>
    </dgm:pt>
    <dgm:pt modelId="{910520CB-A663-406F-97B8-291FE68B27C9}" type="pres">
      <dgm:prSet presAssocID="{08D59BC3-675B-401F-B4F5-1613FBAB7593}" presName="d2" presStyleLbl="callout" presStyleIdx="3" presStyleCnt="6" custScaleX="90385" custScaleY="55274" custLinFactNeighborX="-44158" custLinFactNeighborY="-25753"/>
      <dgm:spPr/>
    </dgm:pt>
    <dgm:pt modelId="{FC5611B7-B368-4CEF-9D12-896F324F4AF5}" type="pres">
      <dgm:prSet presAssocID="{B2F64886-F6EE-4F29-890E-EFADBE24EE66}" presName="circle3" presStyleLbl="lnNode1" presStyleIdx="2" presStyleCnt="3" custScaleX="119417" custScaleY="119417" custLinFactNeighborX="-24030" custLinFactNeighborY="-14046"/>
      <dgm:spPr/>
    </dgm:pt>
    <dgm:pt modelId="{8CA4D244-9951-417E-9D48-B430D811DF0A}" type="pres">
      <dgm:prSet presAssocID="{B2F64886-F6EE-4F29-890E-EFADBE24EE66}" presName="text3" presStyleLbl="revTx" presStyleIdx="2" presStyleCnt="3" custScaleX="240845" custScaleY="73400" custLinFactNeighborX="43144" custLinFactNeighborY="39796">
        <dgm:presLayoutVars>
          <dgm:bulletEnabled val="1"/>
        </dgm:presLayoutVars>
      </dgm:prSet>
      <dgm:spPr/>
      <dgm:t>
        <a:bodyPr/>
        <a:lstStyle/>
        <a:p>
          <a:endParaRPr lang="zh-CN" altLang="en-US"/>
        </a:p>
      </dgm:t>
    </dgm:pt>
    <dgm:pt modelId="{8377C05E-658E-4075-BA6C-81428D5CD69B}" type="pres">
      <dgm:prSet presAssocID="{B2F64886-F6EE-4F29-890E-EFADBE24EE66}" presName="line3" presStyleLbl="callout" presStyleIdx="4" presStyleCnt="6" custLinFactX="-9728" custLinFactY="400000" custLinFactNeighborX="-100000" custLinFactNeighborY="474480"/>
      <dgm:spPr/>
    </dgm:pt>
    <dgm:pt modelId="{2C2AEC30-D159-4BB1-8391-404DAE091B4D}" type="pres">
      <dgm:prSet presAssocID="{B2F64886-F6EE-4F29-890E-EFADBE24EE66}" presName="d3" presStyleLbl="callout" presStyleIdx="5" presStyleCnt="6" custScaleX="135062" custScaleY="37791" custLinFactNeighborX="-67242" custLinFactNeighborY="-4671"/>
      <dgm:spPr/>
    </dgm:pt>
  </dgm:ptLst>
  <dgm:cxnLst>
    <dgm:cxn modelId="{C9138EA4-0141-44C5-858E-2DDFF5693A2F}" type="presOf" srcId="{B2F64886-F6EE-4F29-890E-EFADBE24EE66}" destId="{8CA4D244-9951-417E-9D48-B430D811DF0A}" srcOrd="0" destOrd="0" presId="urn:microsoft.com/office/officeart/2005/8/layout/target1"/>
    <dgm:cxn modelId="{3D925CD7-42DE-49D2-94A7-449D428F878C}" srcId="{B551E304-1AD0-417A-97A6-FD61A07D19D9}" destId="{08D59BC3-675B-401F-B4F5-1613FBAB7593}" srcOrd="1" destOrd="0" parTransId="{97864753-7BF2-4DC7-B99F-8BC7C79FE69D}" sibTransId="{BC03B9C9-C668-4887-BA1B-AFB664C79560}"/>
    <dgm:cxn modelId="{C59C1413-84C0-4F3C-BC10-04DB32B10C6F}" srcId="{B551E304-1AD0-417A-97A6-FD61A07D19D9}" destId="{B2F64886-F6EE-4F29-890E-EFADBE24EE66}" srcOrd="2" destOrd="0" parTransId="{ACA8867E-53DE-4FD4-9C12-DD68F5FA2211}" sibTransId="{8EF5867D-CE0B-4D55-99DA-5E5E6A2356AE}"/>
    <dgm:cxn modelId="{0C6770C6-7E9C-42FA-BF8D-C88EA3602038}" type="presOf" srcId="{9B37CA07-C4B9-4966-B84C-08B3C606578A}" destId="{28D2D937-A65F-44BA-8F99-19D305A4D83B}" srcOrd="0" destOrd="0" presId="urn:microsoft.com/office/officeart/2005/8/layout/target1"/>
    <dgm:cxn modelId="{6678097F-B7FF-4F77-9BA3-9CCCE5514256}" srcId="{B551E304-1AD0-417A-97A6-FD61A07D19D9}" destId="{9B37CA07-C4B9-4966-B84C-08B3C606578A}" srcOrd="0" destOrd="0" parTransId="{FE118D27-74F4-4FF7-B585-F036D2D658B3}" sibTransId="{5F698D74-F307-4166-AEFE-448366762D0B}"/>
    <dgm:cxn modelId="{F137FC86-781F-424D-BE59-1B5D5EE6D8CE}" type="presOf" srcId="{08D59BC3-675B-401F-B4F5-1613FBAB7593}" destId="{3D72088B-569D-41CC-91AC-BBF6112FFD65}" srcOrd="0" destOrd="0" presId="urn:microsoft.com/office/officeart/2005/8/layout/target1"/>
    <dgm:cxn modelId="{665AC930-E5C7-48AF-B8CC-8D0ACF0C71BC}" type="presOf" srcId="{B551E304-1AD0-417A-97A6-FD61A07D19D9}" destId="{62825E70-AE5D-4907-82CC-DFA1A9DC85CE}" srcOrd="0" destOrd="0" presId="urn:microsoft.com/office/officeart/2005/8/layout/target1"/>
    <dgm:cxn modelId="{FB7C5B61-9203-43B9-89B9-9228DB63D47A}" type="presParOf" srcId="{62825E70-AE5D-4907-82CC-DFA1A9DC85CE}" destId="{D0BEC9F4-F0D6-4935-96B0-443238BFDA6A}" srcOrd="0" destOrd="0" presId="urn:microsoft.com/office/officeart/2005/8/layout/target1"/>
    <dgm:cxn modelId="{D9BB3B61-984D-48CA-9CB3-EF86A8ECC6D5}" type="presParOf" srcId="{62825E70-AE5D-4907-82CC-DFA1A9DC85CE}" destId="{28D2D937-A65F-44BA-8F99-19D305A4D83B}" srcOrd="1" destOrd="0" presId="urn:microsoft.com/office/officeart/2005/8/layout/target1"/>
    <dgm:cxn modelId="{8213037D-9B67-4CA5-BB89-8A7BF144F348}" type="presParOf" srcId="{62825E70-AE5D-4907-82CC-DFA1A9DC85CE}" destId="{FDE54D20-B670-4D6C-A44A-8B70B2CF7AB1}" srcOrd="2" destOrd="0" presId="urn:microsoft.com/office/officeart/2005/8/layout/target1"/>
    <dgm:cxn modelId="{AE4B507E-A0E3-42B9-A518-9741CA18B6EE}" type="presParOf" srcId="{62825E70-AE5D-4907-82CC-DFA1A9DC85CE}" destId="{16E9B736-CE88-4879-A0EE-458C45B58527}" srcOrd="3" destOrd="0" presId="urn:microsoft.com/office/officeart/2005/8/layout/target1"/>
    <dgm:cxn modelId="{4D7174FD-6584-4341-8F68-5592266314A9}" type="presParOf" srcId="{62825E70-AE5D-4907-82CC-DFA1A9DC85CE}" destId="{34E8F0B7-B278-40A0-ACEE-C1C49FA043D9}" srcOrd="4" destOrd="0" presId="urn:microsoft.com/office/officeart/2005/8/layout/target1"/>
    <dgm:cxn modelId="{C5D388A7-7F2B-40C7-AB9D-33DFF9D202AF}" type="presParOf" srcId="{62825E70-AE5D-4907-82CC-DFA1A9DC85CE}" destId="{3D72088B-569D-41CC-91AC-BBF6112FFD65}" srcOrd="5" destOrd="0" presId="urn:microsoft.com/office/officeart/2005/8/layout/target1"/>
    <dgm:cxn modelId="{B2BA6FCF-3FA3-424B-8F9E-91630984F78F}" type="presParOf" srcId="{62825E70-AE5D-4907-82CC-DFA1A9DC85CE}" destId="{28B4792A-A8D2-4B30-A40B-C0E5E7938B93}" srcOrd="6" destOrd="0" presId="urn:microsoft.com/office/officeart/2005/8/layout/target1"/>
    <dgm:cxn modelId="{A3ADF550-E100-4E2E-93E5-E5D7E1742954}" type="presParOf" srcId="{62825E70-AE5D-4907-82CC-DFA1A9DC85CE}" destId="{910520CB-A663-406F-97B8-291FE68B27C9}" srcOrd="7" destOrd="0" presId="urn:microsoft.com/office/officeart/2005/8/layout/target1"/>
    <dgm:cxn modelId="{94F934F2-68F4-472F-8021-C5B35F76A7DB}" type="presParOf" srcId="{62825E70-AE5D-4907-82CC-DFA1A9DC85CE}" destId="{FC5611B7-B368-4CEF-9D12-896F324F4AF5}" srcOrd="8" destOrd="0" presId="urn:microsoft.com/office/officeart/2005/8/layout/target1"/>
    <dgm:cxn modelId="{50B56323-C350-4ABB-BB80-A880C6441C67}" type="presParOf" srcId="{62825E70-AE5D-4907-82CC-DFA1A9DC85CE}" destId="{8CA4D244-9951-417E-9D48-B430D811DF0A}" srcOrd="9" destOrd="0" presId="urn:microsoft.com/office/officeart/2005/8/layout/target1"/>
    <dgm:cxn modelId="{1AA572EF-B254-4F42-AFBF-73A48AF4870F}" type="presParOf" srcId="{62825E70-AE5D-4907-82CC-DFA1A9DC85CE}" destId="{8377C05E-658E-4075-BA6C-81428D5CD69B}" srcOrd="10" destOrd="0" presId="urn:microsoft.com/office/officeart/2005/8/layout/target1"/>
    <dgm:cxn modelId="{6FAA1B90-B891-47E2-B7EC-8005D5D0BBA0}" type="presParOf" srcId="{62825E70-AE5D-4907-82CC-DFA1A9DC85CE}" destId="{2C2AEC30-D159-4BB1-8391-404DAE091B4D}" srcOrd="11" destOrd="0" presId="urn:microsoft.com/office/officeart/2005/8/layout/targe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3FC8252-4A4F-41BE-88F2-51A3246E9626}" type="doc">
      <dgm:prSet loTypeId="urn:microsoft.com/office/officeart/2005/8/layout/process1" loCatId="process" qsTypeId="urn:microsoft.com/office/officeart/2005/8/quickstyle/simple1" qsCatId="simple" csTypeId="urn:microsoft.com/office/officeart/2005/8/colors/accent4_5" csCatId="accent4" phldr="1"/>
      <dgm:spPr/>
      <dgm:t>
        <a:bodyPr/>
        <a:lstStyle/>
        <a:p>
          <a:endParaRPr lang="zh-CN" altLang="en-US"/>
        </a:p>
      </dgm:t>
    </dgm:pt>
    <dgm:pt modelId="{D82C4446-698E-4932-B6CC-F6DC8147EBD9}">
      <dgm:prSet phldrT="[文本]" custT="1"/>
      <dgm:spPr/>
      <dgm:t>
        <a:bodyPr/>
        <a:lstStyle/>
        <a:p>
          <a:r>
            <a:rPr lang="zh-CN" altLang="en-US" sz="2000" dirty="0" smtClean="0"/>
            <a:t>神经网络</a:t>
          </a:r>
          <a:endParaRPr lang="en-US" altLang="zh-CN" sz="2000" dirty="0" smtClean="0"/>
        </a:p>
        <a:p>
          <a:r>
            <a:rPr lang="en-US" altLang="zh-CN" sz="2000" dirty="0" smtClean="0"/>
            <a:t>Neural Network</a:t>
          </a:r>
          <a:endParaRPr lang="zh-CN" altLang="en-US" sz="2000" dirty="0"/>
        </a:p>
      </dgm:t>
    </dgm:pt>
    <dgm:pt modelId="{BC0075D3-8CBB-47B3-9EE6-F175213D840C}" type="parTrans" cxnId="{5973251D-CFF8-4EBC-953C-A53A5AE87F20}">
      <dgm:prSet/>
      <dgm:spPr/>
      <dgm:t>
        <a:bodyPr/>
        <a:lstStyle/>
        <a:p>
          <a:endParaRPr lang="zh-CN" altLang="en-US"/>
        </a:p>
      </dgm:t>
    </dgm:pt>
    <dgm:pt modelId="{6E318846-70B2-4432-A5CB-CC9D8A536348}" type="sibTrans" cxnId="{5973251D-CFF8-4EBC-953C-A53A5AE87F20}">
      <dgm:prSet/>
      <dgm:spPr/>
      <dgm:t>
        <a:bodyPr/>
        <a:lstStyle/>
        <a:p>
          <a:endParaRPr lang="zh-CN" altLang="en-US"/>
        </a:p>
      </dgm:t>
    </dgm:pt>
    <dgm:pt modelId="{201ECAD9-47EF-4785-9480-0520D99E890B}">
      <dgm:prSet phldrT="[文本]"/>
      <dgm:spPr/>
      <dgm:t>
        <a:bodyPr/>
        <a:lstStyle/>
        <a:p>
          <a:r>
            <a:rPr lang="zh-CN" altLang="en-US" dirty="0" smtClean="0"/>
            <a:t>支持向量机</a:t>
          </a:r>
          <a:endParaRPr lang="en-US" altLang="zh-CN" dirty="0" smtClean="0"/>
        </a:p>
        <a:p>
          <a:r>
            <a:rPr lang="en-US" altLang="zh-CN" dirty="0" smtClean="0"/>
            <a:t>Support Vector Machine</a:t>
          </a:r>
          <a:endParaRPr lang="zh-CN" altLang="en-US" dirty="0"/>
        </a:p>
      </dgm:t>
    </dgm:pt>
    <dgm:pt modelId="{40FDA63C-6AF3-4057-B419-405FE0C9111C}" type="parTrans" cxnId="{C0B456A1-0CC4-489D-B5D7-B321F7FA823D}">
      <dgm:prSet/>
      <dgm:spPr/>
      <dgm:t>
        <a:bodyPr/>
        <a:lstStyle/>
        <a:p>
          <a:endParaRPr lang="zh-CN" altLang="en-US"/>
        </a:p>
      </dgm:t>
    </dgm:pt>
    <dgm:pt modelId="{F499C255-C464-4DA3-B690-5664059A2458}" type="sibTrans" cxnId="{C0B456A1-0CC4-489D-B5D7-B321F7FA823D}">
      <dgm:prSet/>
      <dgm:spPr/>
      <dgm:t>
        <a:bodyPr/>
        <a:lstStyle/>
        <a:p>
          <a:endParaRPr lang="zh-CN" altLang="en-US"/>
        </a:p>
      </dgm:t>
    </dgm:pt>
    <dgm:pt modelId="{88A9DB3F-5DF5-4327-A62E-68D332659212}">
      <dgm:prSet phldrT="[文本]"/>
      <dgm:spPr/>
      <dgm:t>
        <a:bodyPr/>
        <a:lstStyle/>
        <a:p>
          <a:r>
            <a:rPr lang="zh-CN" altLang="en-US" dirty="0" smtClean="0"/>
            <a:t>深度学习</a:t>
          </a:r>
          <a:endParaRPr lang="en-US" altLang="zh-CN" dirty="0" smtClean="0"/>
        </a:p>
        <a:p>
          <a:r>
            <a:rPr lang="en-US" altLang="zh-CN" dirty="0" smtClean="0"/>
            <a:t>Deep Learning</a:t>
          </a:r>
          <a:endParaRPr lang="zh-CN" altLang="en-US" dirty="0"/>
        </a:p>
      </dgm:t>
    </dgm:pt>
    <dgm:pt modelId="{0D7299F9-EC19-4F47-82CE-66B516DFF07B}" type="parTrans" cxnId="{A2C92F47-823F-42A5-AF21-285E0DBDD4B6}">
      <dgm:prSet/>
      <dgm:spPr/>
      <dgm:t>
        <a:bodyPr/>
        <a:lstStyle/>
        <a:p>
          <a:endParaRPr lang="zh-CN" altLang="en-US"/>
        </a:p>
      </dgm:t>
    </dgm:pt>
    <dgm:pt modelId="{BA30013D-CAC6-4A48-8811-B0CFDA8E9414}" type="sibTrans" cxnId="{A2C92F47-823F-42A5-AF21-285E0DBDD4B6}">
      <dgm:prSet/>
      <dgm:spPr/>
      <dgm:t>
        <a:bodyPr/>
        <a:lstStyle/>
        <a:p>
          <a:endParaRPr lang="zh-CN" altLang="en-US"/>
        </a:p>
      </dgm:t>
    </dgm:pt>
    <dgm:pt modelId="{466ED482-96CC-43CD-BA00-12AF31B16291}" type="pres">
      <dgm:prSet presAssocID="{A3FC8252-4A4F-41BE-88F2-51A3246E9626}" presName="Name0" presStyleCnt="0">
        <dgm:presLayoutVars>
          <dgm:dir/>
          <dgm:resizeHandles val="exact"/>
        </dgm:presLayoutVars>
      </dgm:prSet>
      <dgm:spPr/>
      <dgm:t>
        <a:bodyPr/>
        <a:lstStyle/>
        <a:p>
          <a:endParaRPr lang="zh-CN" altLang="en-US"/>
        </a:p>
      </dgm:t>
    </dgm:pt>
    <dgm:pt modelId="{C90074A7-93AC-4250-A8AF-BA264C4808C4}" type="pres">
      <dgm:prSet presAssocID="{D82C4446-698E-4932-B6CC-F6DC8147EBD9}" presName="node" presStyleLbl="node1" presStyleIdx="0" presStyleCnt="3">
        <dgm:presLayoutVars>
          <dgm:bulletEnabled val="1"/>
        </dgm:presLayoutVars>
      </dgm:prSet>
      <dgm:spPr/>
      <dgm:t>
        <a:bodyPr/>
        <a:lstStyle/>
        <a:p>
          <a:endParaRPr lang="zh-CN" altLang="en-US"/>
        </a:p>
      </dgm:t>
    </dgm:pt>
    <dgm:pt modelId="{3B59480B-8954-4ADB-AA4C-CF882FC4C7B8}" type="pres">
      <dgm:prSet presAssocID="{6E318846-70B2-4432-A5CB-CC9D8A536348}" presName="sibTrans" presStyleLbl="sibTrans2D1" presStyleIdx="0" presStyleCnt="2"/>
      <dgm:spPr/>
      <dgm:t>
        <a:bodyPr/>
        <a:lstStyle/>
        <a:p>
          <a:endParaRPr lang="zh-CN" altLang="en-US"/>
        </a:p>
      </dgm:t>
    </dgm:pt>
    <dgm:pt modelId="{B8970BED-5950-405C-81C8-87AEC10551B2}" type="pres">
      <dgm:prSet presAssocID="{6E318846-70B2-4432-A5CB-CC9D8A536348}" presName="connectorText" presStyleLbl="sibTrans2D1" presStyleIdx="0" presStyleCnt="2"/>
      <dgm:spPr/>
      <dgm:t>
        <a:bodyPr/>
        <a:lstStyle/>
        <a:p>
          <a:endParaRPr lang="zh-CN" altLang="en-US"/>
        </a:p>
      </dgm:t>
    </dgm:pt>
    <dgm:pt modelId="{7503BC11-DABA-43CD-8265-346F69E820DA}" type="pres">
      <dgm:prSet presAssocID="{201ECAD9-47EF-4785-9480-0520D99E890B}" presName="node" presStyleLbl="node1" presStyleIdx="1" presStyleCnt="3">
        <dgm:presLayoutVars>
          <dgm:bulletEnabled val="1"/>
        </dgm:presLayoutVars>
      </dgm:prSet>
      <dgm:spPr/>
      <dgm:t>
        <a:bodyPr/>
        <a:lstStyle/>
        <a:p>
          <a:endParaRPr lang="zh-CN" altLang="en-US"/>
        </a:p>
      </dgm:t>
    </dgm:pt>
    <dgm:pt modelId="{A0AB73EC-E7E3-457B-98BD-60F27D44D2A3}" type="pres">
      <dgm:prSet presAssocID="{F499C255-C464-4DA3-B690-5664059A2458}" presName="sibTrans" presStyleLbl="sibTrans2D1" presStyleIdx="1" presStyleCnt="2"/>
      <dgm:spPr/>
      <dgm:t>
        <a:bodyPr/>
        <a:lstStyle/>
        <a:p>
          <a:endParaRPr lang="zh-CN" altLang="en-US"/>
        </a:p>
      </dgm:t>
    </dgm:pt>
    <dgm:pt modelId="{0579AAB0-4A8F-4EE3-849B-320D982A4069}" type="pres">
      <dgm:prSet presAssocID="{F499C255-C464-4DA3-B690-5664059A2458}" presName="connectorText" presStyleLbl="sibTrans2D1" presStyleIdx="1" presStyleCnt="2"/>
      <dgm:spPr/>
      <dgm:t>
        <a:bodyPr/>
        <a:lstStyle/>
        <a:p>
          <a:endParaRPr lang="zh-CN" altLang="en-US"/>
        </a:p>
      </dgm:t>
    </dgm:pt>
    <dgm:pt modelId="{2B75D899-20D6-4D52-B251-CCA7D9D72DBF}" type="pres">
      <dgm:prSet presAssocID="{88A9DB3F-5DF5-4327-A62E-68D332659212}" presName="node" presStyleLbl="node1" presStyleIdx="2" presStyleCnt="3">
        <dgm:presLayoutVars>
          <dgm:bulletEnabled val="1"/>
        </dgm:presLayoutVars>
      </dgm:prSet>
      <dgm:spPr/>
      <dgm:t>
        <a:bodyPr/>
        <a:lstStyle/>
        <a:p>
          <a:endParaRPr lang="zh-CN" altLang="en-US"/>
        </a:p>
      </dgm:t>
    </dgm:pt>
  </dgm:ptLst>
  <dgm:cxnLst>
    <dgm:cxn modelId="{A62E5088-6041-47E2-8BD5-A3B3846F0F50}" type="presOf" srcId="{6E318846-70B2-4432-A5CB-CC9D8A536348}" destId="{B8970BED-5950-405C-81C8-87AEC10551B2}" srcOrd="1" destOrd="0" presId="urn:microsoft.com/office/officeart/2005/8/layout/process1"/>
    <dgm:cxn modelId="{A875929F-8F64-4808-B9DA-9ABCEBE493FA}" type="presOf" srcId="{201ECAD9-47EF-4785-9480-0520D99E890B}" destId="{7503BC11-DABA-43CD-8265-346F69E820DA}" srcOrd="0" destOrd="0" presId="urn:microsoft.com/office/officeart/2005/8/layout/process1"/>
    <dgm:cxn modelId="{F9A9107F-9AC0-4AFF-9A4E-9E89F73A955E}" type="presOf" srcId="{A3FC8252-4A4F-41BE-88F2-51A3246E9626}" destId="{466ED482-96CC-43CD-BA00-12AF31B16291}" srcOrd="0" destOrd="0" presId="urn:microsoft.com/office/officeart/2005/8/layout/process1"/>
    <dgm:cxn modelId="{5973251D-CFF8-4EBC-953C-A53A5AE87F20}" srcId="{A3FC8252-4A4F-41BE-88F2-51A3246E9626}" destId="{D82C4446-698E-4932-B6CC-F6DC8147EBD9}" srcOrd="0" destOrd="0" parTransId="{BC0075D3-8CBB-47B3-9EE6-F175213D840C}" sibTransId="{6E318846-70B2-4432-A5CB-CC9D8A536348}"/>
    <dgm:cxn modelId="{B766137F-8675-4A39-B434-055039AA3911}" type="presOf" srcId="{88A9DB3F-5DF5-4327-A62E-68D332659212}" destId="{2B75D899-20D6-4D52-B251-CCA7D9D72DBF}" srcOrd="0" destOrd="0" presId="urn:microsoft.com/office/officeart/2005/8/layout/process1"/>
    <dgm:cxn modelId="{03C7DB80-500F-4484-A6E6-A8B9EA09B563}" type="presOf" srcId="{D82C4446-698E-4932-B6CC-F6DC8147EBD9}" destId="{C90074A7-93AC-4250-A8AF-BA264C4808C4}" srcOrd="0" destOrd="0" presId="urn:microsoft.com/office/officeart/2005/8/layout/process1"/>
    <dgm:cxn modelId="{C0B456A1-0CC4-489D-B5D7-B321F7FA823D}" srcId="{A3FC8252-4A4F-41BE-88F2-51A3246E9626}" destId="{201ECAD9-47EF-4785-9480-0520D99E890B}" srcOrd="1" destOrd="0" parTransId="{40FDA63C-6AF3-4057-B419-405FE0C9111C}" sibTransId="{F499C255-C464-4DA3-B690-5664059A2458}"/>
    <dgm:cxn modelId="{BE6CA8B3-D62A-431D-8F04-33E3776766E5}" type="presOf" srcId="{F499C255-C464-4DA3-B690-5664059A2458}" destId="{A0AB73EC-E7E3-457B-98BD-60F27D44D2A3}" srcOrd="0" destOrd="0" presId="urn:microsoft.com/office/officeart/2005/8/layout/process1"/>
    <dgm:cxn modelId="{A2C92F47-823F-42A5-AF21-285E0DBDD4B6}" srcId="{A3FC8252-4A4F-41BE-88F2-51A3246E9626}" destId="{88A9DB3F-5DF5-4327-A62E-68D332659212}" srcOrd="2" destOrd="0" parTransId="{0D7299F9-EC19-4F47-82CE-66B516DFF07B}" sibTransId="{BA30013D-CAC6-4A48-8811-B0CFDA8E9414}"/>
    <dgm:cxn modelId="{B0B86B07-1BB8-4347-8A41-41D09392B308}" type="presOf" srcId="{6E318846-70B2-4432-A5CB-CC9D8A536348}" destId="{3B59480B-8954-4ADB-AA4C-CF882FC4C7B8}" srcOrd="0" destOrd="0" presId="urn:microsoft.com/office/officeart/2005/8/layout/process1"/>
    <dgm:cxn modelId="{589C6F1A-7B47-40CB-A62D-CA9391A42A7C}" type="presOf" srcId="{F499C255-C464-4DA3-B690-5664059A2458}" destId="{0579AAB0-4A8F-4EE3-849B-320D982A4069}" srcOrd="1" destOrd="0" presId="urn:microsoft.com/office/officeart/2005/8/layout/process1"/>
    <dgm:cxn modelId="{46ECCB75-B3DA-4652-8FC1-0195D7468004}" type="presParOf" srcId="{466ED482-96CC-43CD-BA00-12AF31B16291}" destId="{C90074A7-93AC-4250-A8AF-BA264C4808C4}" srcOrd="0" destOrd="0" presId="urn:microsoft.com/office/officeart/2005/8/layout/process1"/>
    <dgm:cxn modelId="{CAA56F78-6125-49E1-98CC-3DD86B01C63A}" type="presParOf" srcId="{466ED482-96CC-43CD-BA00-12AF31B16291}" destId="{3B59480B-8954-4ADB-AA4C-CF882FC4C7B8}" srcOrd="1" destOrd="0" presId="urn:microsoft.com/office/officeart/2005/8/layout/process1"/>
    <dgm:cxn modelId="{F20FC458-A18E-4729-9183-DA035FB45200}" type="presParOf" srcId="{3B59480B-8954-4ADB-AA4C-CF882FC4C7B8}" destId="{B8970BED-5950-405C-81C8-87AEC10551B2}" srcOrd="0" destOrd="0" presId="urn:microsoft.com/office/officeart/2005/8/layout/process1"/>
    <dgm:cxn modelId="{8AFE29E3-E80E-404C-8392-4F6D3C25CC7D}" type="presParOf" srcId="{466ED482-96CC-43CD-BA00-12AF31B16291}" destId="{7503BC11-DABA-43CD-8265-346F69E820DA}" srcOrd="2" destOrd="0" presId="urn:microsoft.com/office/officeart/2005/8/layout/process1"/>
    <dgm:cxn modelId="{17456B94-6C96-41B9-BA5E-9C321CB1E649}" type="presParOf" srcId="{466ED482-96CC-43CD-BA00-12AF31B16291}" destId="{A0AB73EC-E7E3-457B-98BD-60F27D44D2A3}" srcOrd="3" destOrd="0" presId="urn:microsoft.com/office/officeart/2005/8/layout/process1"/>
    <dgm:cxn modelId="{A42E29B8-9988-419C-9701-D958BA5AA6C9}" type="presParOf" srcId="{A0AB73EC-E7E3-457B-98BD-60F27D44D2A3}" destId="{0579AAB0-4A8F-4EE3-849B-320D982A4069}" srcOrd="0" destOrd="0" presId="urn:microsoft.com/office/officeart/2005/8/layout/process1"/>
    <dgm:cxn modelId="{AACCC29F-E429-4620-9AAC-C9B95F4A0FA0}" type="presParOf" srcId="{466ED482-96CC-43CD-BA00-12AF31B16291}" destId="{2B75D899-20D6-4D52-B251-CCA7D9D72DBF}" srcOrd="4"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5611B7-B368-4CEF-9D12-896F324F4AF5}">
      <dsp:nvSpPr>
        <dsp:cNvPr id="0" name=""/>
        <dsp:cNvSpPr/>
      </dsp:nvSpPr>
      <dsp:spPr>
        <a:xfrm>
          <a:off x="0" y="153093"/>
          <a:ext cx="3869540" cy="3869540"/>
        </a:xfrm>
        <a:prstGeom prst="ellipse">
          <a:avLst/>
        </a:prstGeom>
        <a:gradFill rotWithShape="0">
          <a:gsLst>
            <a:gs pos="0">
              <a:schemeClr val="accent3">
                <a:hueOff val="0"/>
                <a:satOff val="0"/>
                <a:lumOff val="-100000"/>
                <a:alphaOff val="0"/>
                <a:shade val="51000"/>
                <a:satMod val="130000"/>
              </a:schemeClr>
            </a:gs>
            <a:gs pos="80000">
              <a:schemeClr val="accent3">
                <a:hueOff val="0"/>
                <a:satOff val="0"/>
                <a:lumOff val="-100000"/>
                <a:alphaOff val="0"/>
                <a:shade val="93000"/>
                <a:satMod val="130000"/>
              </a:schemeClr>
            </a:gs>
            <a:gs pos="100000">
              <a:schemeClr val="accent3">
                <a:hueOff val="0"/>
                <a:satOff val="0"/>
                <a:lumOff val="-10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34E8F0B7-B278-40A0-ACEE-C1C49FA043D9}">
      <dsp:nvSpPr>
        <dsp:cNvPr id="0" name=""/>
        <dsp:cNvSpPr/>
      </dsp:nvSpPr>
      <dsp:spPr>
        <a:xfrm>
          <a:off x="1422312" y="1760710"/>
          <a:ext cx="1944216" cy="1944216"/>
        </a:xfrm>
        <a:prstGeom prst="ellipse">
          <a:avLst/>
        </a:prstGeom>
        <a:gradFill rotWithShape="0">
          <a:gsLst>
            <a:gs pos="0">
              <a:schemeClr val="accent3">
                <a:hueOff val="0"/>
                <a:satOff val="0"/>
                <a:lumOff val="-50000"/>
                <a:alphaOff val="0"/>
                <a:shade val="51000"/>
                <a:satMod val="130000"/>
              </a:schemeClr>
            </a:gs>
            <a:gs pos="80000">
              <a:schemeClr val="accent3">
                <a:hueOff val="0"/>
                <a:satOff val="0"/>
                <a:lumOff val="-50000"/>
                <a:alphaOff val="0"/>
                <a:shade val="93000"/>
                <a:satMod val="130000"/>
              </a:schemeClr>
            </a:gs>
            <a:gs pos="100000">
              <a:schemeClr val="accent3">
                <a:hueOff val="0"/>
                <a:satOff val="0"/>
                <a:lumOff val="-5000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D0BEC9F4-F0D6-4935-96B0-443238BFDA6A}">
      <dsp:nvSpPr>
        <dsp:cNvPr id="0" name=""/>
        <dsp:cNvSpPr/>
      </dsp:nvSpPr>
      <dsp:spPr>
        <a:xfrm>
          <a:off x="2340947" y="2608032"/>
          <a:ext cx="648072" cy="648072"/>
        </a:xfrm>
        <a:prstGeom prst="ellipse">
          <a:avLst/>
        </a:prstGeom>
        <a:gradFill rotWithShape="0">
          <a:gsLst>
            <a:gs pos="0">
              <a:schemeClr val="accent3">
                <a:hueOff val="0"/>
                <a:satOff val="0"/>
                <a:lumOff val="0"/>
                <a:alphaOff val="0"/>
                <a:shade val="51000"/>
                <a:satMod val="130000"/>
              </a:schemeClr>
            </a:gs>
            <a:gs pos="80000">
              <a:schemeClr val="accent3">
                <a:hueOff val="0"/>
                <a:satOff val="0"/>
                <a:lumOff val="0"/>
                <a:alphaOff val="0"/>
                <a:shade val="93000"/>
                <a:satMod val="130000"/>
              </a:schemeClr>
            </a:gs>
            <a:gs pos="100000">
              <a:schemeClr val="accent3">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dsp:spPr>
      <dsp:style>
        <a:lnRef idx="0">
          <a:scrgbClr r="0" g="0" b="0"/>
        </a:lnRef>
        <a:fillRef idx="3">
          <a:scrgbClr r="0" g="0" b="0"/>
        </a:fillRef>
        <a:effectRef idx="3">
          <a:scrgbClr r="0" g="0" b="0"/>
        </a:effectRef>
        <a:fontRef idx="minor">
          <a:schemeClr val="lt1"/>
        </a:fontRef>
      </dsp:style>
    </dsp:sp>
    <dsp:sp modelId="{28D2D937-A65F-44BA-8F99-19D305A4D83B}">
      <dsp:nvSpPr>
        <dsp:cNvPr id="0" name=""/>
        <dsp:cNvSpPr/>
      </dsp:nvSpPr>
      <dsp:spPr>
        <a:xfrm>
          <a:off x="3384380" y="-157295"/>
          <a:ext cx="4504019" cy="9451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30480" rIns="30480" bIns="30480" numCol="1" spcCol="1270" anchor="ctr" anchorCtr="0">
          <a:noAutofit/>
        </a:bodyPr>
        <a:lstStyle/>
        <a:p>
          <a:pPr lvl="0" algn="l" defTabSz="1066800">
            <a:lnSpc>
              <a:spcPct val="90000"/>
            </a:lnSpc>
            <a:spcBef>
              <a:spcPct val="0"/>
            </a:spcBef>
            <a:spcAft>
              <a:spcPct val="35000"/>
            </a:spcAft>
          </a:pPr>
          <a:r>
            <a:rPr lang="zh-CN" altLang="en-US" sz="2400" kern="1200" dirty="0" smtClean="0"/>
            <a:t>人工智能 </a:t>
          </a:r>
          <a:r>
            <a:rPr lang="en-US" altLang="zh-CN" sz="2400" kern="1200" dirty="0" smtClean="0"/>
            <a:t>Artificial Intelligence</a:t>
          </a:r>
          <a:endParaRPr lang="zh-CN" altLang="en-US" sz="2400" kern="1200" dirty="0"/>
        </a:p>
      </dsp:txBody>
      <dsp:txXfrm>
        <a:off x="3384380" y="-157295"/>
        <a:ext cx="4504019" cy="945105"/>
      </dsp:txXfrm>
    </dsp:sp>
    <dsp:sp modelId="{FDE54D20-B670-4D6C-A44A-8B70B2CF7AB1}">
      <dsp:nvSpPr>
        <dsp:cNvPr id="0" name=""/>
        <dsp:cNvSpPr/>
      </dsp:nvSpPr>
      <dsp:spPr>
        <a:xfrm>
          <a:off x="3084193" y="234739"/>
          <a:ext cx="405045" cy="0"/>
        </a:xfrm>
        <a:prstGeom prst="line">
          <a:avLst/>
        </a:prstGeom>
        <a:noFill/>
        <a:ln w="9525" cap="flat" cmpd="sng" algn="ctr">
          <a:solidFill>
            <a:schemeClr val="accent3">
              <a:tint val="50000"/>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0">
          <a:scrgbClr r="0" g="0" b="0"/>
        </a:fillRef>
        <a:effectRef idx="1">
          <a:scrgbClr r="0" g="0" b="0"/>
        </a:effectRef>
        <a:fontRef idx="minor"/>
      </dsp:style>
    </dsp:sp>
    <dsp:sp modelId="{16E9B736-CE88-4879-A0EE-458C45B58527}">
      <dsp:nvSpPr>
        <dsp:cNvPr id="0" name=""/>
        <dsp:cNvSpPr/>
      </dsp:nvSpPr>
      <dsp:spPr>
        <a:xfrm rot="5400000">
          <a:off x="2285357" y="285243"/>
          <a:ext cx="841372" cy="730206"/>
        </a:xfrm>
        <a:prstGeom prst="line">
          <a:avLst/>
        </a:prstGeom>
        <a:noFill/>
        <a:ln w="9525" cap="flat" cmpd="sng" algn="ctr">
          <a:solidFill>
            <a:schemeClr val="accent3">
              <a:tint val="50000"/>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0">
          <a:scrgbClr r="0" g="0" b="0"/>
        </a:fillRef>
        <a:effectRef idx="1">
          <a:scrgbClr r="0" g="0" b="0"/>
        </a:effectRef>
        <a:fontRef idx="minor"/>
      </dsp:style>
    </dsp:sp>
    <dsp:sp modelId="{3D72088B-569D-41CC-91AC-BBF6112FFD65}">
      <dsp:nvSpPr>
        <dsp:cNvPr id="0" name=""/>
        <dsp:cNvSpPr/>
      </dsp:nvSpPr>
      <dsp:spPr>
        <a:xfrm>
          <a:off x="4053587" y="768189"/>
          <a:ext cx="4440880" cy="94510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30480" rIns="30480" bIns="30480" numCol="1" spcCol="1270" anchor="ctr" anchorCtr="0">
          <a:noAutofit/>
        </a:bodyPr>
        <a:lstStyle/>
        <a:p>
          <a:pPr lvl="0" algn="l" defTabSz="1066800">
            <a:lnSpc>
              <a:spcPct val="90000"/>
            </a:lnSpc>
            <a:spcBef>
              <a:spcPct val="0"/>
            </a:spcBef>
            <a:spcAft>
              <a:spcPct val="35000"/>
            </a:spcAft>
          </a:pPr>
          <a:r>
            <a:rPr lang="zh-CN" altLang="en-US" sz="2400" kern="1200" dirty="0" smtClean="0"/>
            <a:t>机器学习 </a:t>
          </a:r>
          <a:r>
            <a:rPr lang="en-US" altLang="zh-CN" sz="2400" kern="1200" dirty="0" smtClean="0"/>
            <a:t>Machine Learning</a:t>
          </a:r>
          <a:endParaRPr lang="zh-CN" altLang="en-US" sz="2400" kern="1200" dirty="0"/>
        </a:p>
      </dsp:txBody>
      <dsp:txXfrm>
        <a:off x="4053587" y="768189"/>
        <a:ext cx="4440880" cy="945105"/>
      </dsp:txXfrm>
    </dsp:sp>
    <dsp:sp modelId="{28B4792A-A8D2-4B30-A40B-C0E5E7938B93}">
      <dsp:nvSpPr>
        <dsp:cNvPr id="0" name=""/>
        <dsp:cNvSpPr/>
      </dsp:nvSpPr>
      <dsp:spPr>
        <a:xfrm>
          <a:off x="3727035" y="1194140"/>
          <a:ext cx="405045" cy="0"/>
        </a:xfrm>
        <a:prstGeom prst="line">
          <a:avLst/>
        </a:prstGeom>
        <a:noFill/>
        <a:ln w="9525" cap="flat" cmpd="sng" algn="ctr">
          <a:solidFill>
            <a:schemeClr val="accent3">
              <a:tint val="50000"/>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0">
          <a:scrgbClr r="0" g="0" b="0"/>
        </a:fillRef>
        <a:effectRef idx="1">
          <a:scrgbClr r="0" g="0" b="0"/>
        </a:effectRef>
        <a:fontRef idx="minor"/>
      </dsp:style>
    </dsp:sp>
    <dsp:sp modelId="{910520CB-A663-406F-97B8-291FE68B27C9}">
      <dsp:nvSpPr>
        <dsp:cNvPr id="0" name=""/>
        <dsp:cNvSpPr/>
      </dsp:nvSpPr>
      <dsp:spPr>
        <a:xfrm rot="5400000">
          <a:off x="2664799" y="1097996"/>
          <a:ext cx="959300" cy="1165174"/>
        </a:xfrm>
        <a:prstGeom prst="line">
          <a:avLst/>
        </a:prstGeom>
        <a:noFill/>
        <a:ln w="9525" cap="flat" cmpd="sng" algn="ctr">
          <a:solidFill>
            <a:schemeClr val="accent3">
              <a:tint val="50000"/>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0">
          <a:scrgbClr r="0" g="0" b="0"/>
        </a:fillRef>
        <a:effectRef idx="1">
          <a:scrgbClr r="0" g="0" b="0"/>
        </a:effectRef>
        <a:fontRef idx="minor"/>
      </dsp:style>
    </dsp:sp>
    <dsp:sp modelId="{8CA4D244-9951-417E-9D48-B430D811DF0A}">
      <dsp:nvSpPr>
        <dsp:cNvPr id="0" name=""/>
        <dsp:cNvSpPr/>
      </dsp:nvSpPr>
      <dsp:spPr>
        <a:xfrm>
          <a:off x="4322966" y="2234727"/>
          <a:ext cx="3902122" cy="6937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30480" rIns="30480" bIns="30480" numCol="1" spcCol="1270" anchor="ctr" anchorCtr="0">
          <a:noAutofit/>
        </a:bodyPr>
        <a:lstStyle/>
        <a:p>
          <a:pPr lvl="0" algn="l" defTabSz="1066800">
            <a:lnSpc>
              <a:spcPct val="90000"/>
            </a:lnSpc>
            <a:spcBef>
              <a:spcPct val="0"/>
            </a:spcBef>
            <a:spcAft>
              <a:spcPct val="35000"/>
            </a:spcAft>
          </a:pPr>
          <a:r>
            <a:rPr lang="zh-CN" altLang="en-US" sz="2400" kern="1200" dirty="0" smtClean="0"/>
            <a:t>深度学习</a:t>
          </a:r>
          <a:r>
            <a:rPr lang="en-US" altLang="zh-CN" sz="2400" kern="1200" dirty="0" smtClean="0"/>
            <a:t>Deep Learning</a:t>
          </a:r>
          <a:endParaRPr lang="zh-CN" altLang="en-US" sz="2400" kern="1200" dirty="0"/>
        </a:p>
      </dsp:txBody>
      <dsp:txXfrm>
        <a:off x="4322966" y="2234727"/>
        <a:ext cx="3902122" cy="693707"/>
      </dsp:txXfrm>
    </dsp:sp>
    <dsp:sp modelId="{8377C05E-658E-4075-BA6C-81428D5CD69B}">
      <dsp:nvSpPr>
        <dsp:cNvPr id="0" name=""/>
        <dsp:cNvSpPr/>
      </dsp:nvSpPr>
      <dsp:spPr>
        <a:xfrm>
          <a:off x="3915434" y="2520280"/>
          <a:ext cx="405045" cy="0"/>
        </a:xfrm>
        <a:prstGeom prst="line">
          <a:avLst/>
        </a:prstGeom>
        <a:noFill/>
        <a:ln w="9525" cap="flat" cmpd="sng" algn="ctr">
          <a:solidFill>
            <a:schemeClr val="accent3">
              <a:tint val="50000"/>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0">
          <a:scrgbClr r="0" g="0" b="0"/>
        </a:fillRef>
        <a:effectRef idx="1">
          <a:scrgbClr r="0" g="0" b="0"/>
        </a:effectRef>
        <a:fontRef idx="minor"/>
      </dsp:style>
    </dsp:sp>
    <dsp:sp modelId="{2C2AEC30-D159-4BB1-8391-404DAE091B4D}">
      <dsp:nvSpPr>
        <dsp:cNvPr id="0" name=""/>
        <dsp:cNvSpPr/>
      </dsp:nvSpPr>
      <dsp:spPr>
        <a:xfrm rot="5400000">
          <a:off x="3155750" y="2210087"/>
          <a:ext cx="468599" cy="1113817"/>
        </a:xfrm>
        <a:prstGeom prst="line">
          <a:avLst/>
        </a:prstGeom>
        <a:noFill/>
        <a:ln w="9525" cap="flat" cmpd="sng" algn="ctr">
          <a:solidFill>
            <a:schemeClr val="accent3">
              <a:tint val="50000"/>
              <a:hueOff val="0"/>
              <a:satOff val="0"/>
              <a:lumOff val="0"/>
              <a:alphaOff val="0"/>
            </a:schemeClr>
          </a:solidFill>
          <a:prstDash val="solid"/>
        </a:ln>
        <a:effectLst>
          <a:outerShdw blurRad="40000" dist="20000" dir="5400000" rotWithShape="0">
            <a:srgbClr val="000000">
              <a:alpha val="38000"/>
            </a:srgbClr>
          </a:outerShdw>
        </a:effectLst>
      </dsp:spPr>
      <dsp:style>
        <a:lnRef idx="1">
          <a:scrgbClr r="0" g="0" b="0"/>
        </a:lnRef>
        <a:fillRef idx="0">
          <a:scrgbClr r="0" g="0" b="0"/>
        </a:fillRef>
        <a:effectRef idx="1">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0074A7-93AC-4250-A8AF-BA264C4808C4}">
      <dsp:nvSpPr>
        <dsp:cNvPr id="0" name=""/>
        <dsp:cNvSpPr/>
      </dsp:nvSpPr>
      <dsp:spPr>
        <a:xfrm>
          <a:off x="6831" y="1444868"/>
          <a:ext cx="2041773" cy="1225063"/>
        </a:xfrm>
        <a:prstGeom prst="roundRect">
          <a:avLst>
            <a:gd name="adj" fmla="val 10000"/>
          </a:avLst>
        </a:prstGeom>
        <a:solidFill>
          <a:schemeClr val="accent4">
            <a:alpha val="9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sz="2000" kern="1200" dirty="0" smtClean="0"/>
            <a:t>神经网络</a:t>
          </a:r>
          <a:endParaRPr lang="en-US" altLang="zh-CN" sz="2000" kern="1200" dirty="0" smtClean="0"/>
        </a:p>
        <a:p>
          <a:pPr lvl="0" algn="ctr" defTabSz="889000">
            <a:lnSpc>
              <a:spcPct val="90000"/>
            </a:lnSpc>
            <a:spcBef>
              <a:spcPct val="0"/>
            </a:spcBef>
            <a:spcAft>
              <a:spcPct val="35000"/>
            </a:spcAft>
          </a:pPr>
          <a:r>
            <a:rPr lang="en-US" altLang="zh-CN" sz="2000" kern="1200" dirty="0" smtClean="0"/>
            <a:t>Neural Network</a:t>
          </a:r>
          <a:endParaRPr lang="zh-CN" altLang="en-US" sz="2000" kern="1200" dirty="0"/>
        </a:p>
      </dsp:txBody>
      <dsp:txXfrm>
        <a:off x="42712" y="1480749"/>
        <a:ext cx="1970011" cy="1153301"/>
      </dsp:txXfrm>
    </dsp:sp>
    <dsp:sp modelId="{3B59480B-8954-4ADB-AA4C-CF882FC4C7B8}">
      <dsp:nvSpPr>
        <dsp:cNvPr id="0" name=""/>
        <dsp:cNvSpPr/>
      </dsp:nvSpPr>
      <dsp:spPr>
        <a:xfrm>
          <a:off x="2252781" y="1804220"/>
          <a:ext cx="432855" cy="506359"/>
        </a:xfrm>
        <a:prstGeom prst="rightArrow">
          <a:avLst>
            <a:gd name="adj1" fmla="val 60000"/>
            <a:gd name="adj2" fmla="val 50000"/>
          </a:avLst>
        </a:prstGeom>
        <a:solidFill>
          <a:schemeClr val="accent4">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zh-CN" altLang="en-US" sz="1600" kern="1200"/>
        </a:p>
      </dsp:txBody>
      <dsp:txXfrm>
        <a:off x="2252781" y="1905492"/>
        <a:ext cx="302999" cy="303815"/>
      </dsp:txXfrm>
    </dsp:sp>
    <dsp:sp modelId="{7503BC11-DABA-43CD-8265-346F69E820DA}">
      <dsp:nvSpPr>
        <dsp:cNvPr id="0" name=""/>
        <dsp:cNvSpPr/>
      </dsp:nvSpPr>
      <dsp:spPr>
        <a:xfrm>
          <a:off x="2865313" y="1444868"/>
          <a:ext cx="2041773" cy="1225063"/>
        </a:xfrm>
        <a:prstGeom prst="roundRect">
          <a:avLst>
            <a:gd name="adj" fmla="val 10000"/>
          </a:avLst>
        </a:prstGeom>
        <a:solidFill>
          <a:schemeClr val="accent4">
            <a:alpha val="90000"/>
            <a:hueOff val="0"/>
            <a:satOff val="0"/>
            <a:lumOff val="0"/>
            <a:alphaOff val="-2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sz="2000" kern="1200" dirty="0" smtClean="0"/>
            <a:t>支持向量机</a:t>
          </a:r>
          <a:endParaRPr lang="en-US" altLang="zh-CN" sz="2000" kern="1200" dirty="0" smtClean="0"/>
        </a:p>
        <a:p>
          <a:pPr lvl="0" algn="ctr" defTabSz="889000">
            <a:lnSpc>
              <a:spcPct val="90000"/>
            </a:lnSpc>
            <a:spcBef>
              <a:spcPct val="0"/>
            </a:spcBef>
            <a:spcAft>
              <a:spcPct val="35000"/>
            </a:spcAft>
          </a:pPr>
          <a:r>
            <a:rPr lang="en-US" altLang="zh-CN" sz="2000" kern="1200" dirty="0" smtClean="0"/>
            <a:t>Support Vector Machine</a:t>
          </a:r>
          <a:endParaRPr lang="zh-CN" altLang="en-US" sz="2000" kern="1200" dirty="0"/>
        </a:p>
      </dsp:txBody>
      <dsp:txXfrm>
        <a:off x="2901194" y="1480749"/>
        <a:ext cx="1970011" cy="1153301"/>
      </dsp:txXfrm>
    </dsp:sp>
    <dsp:sp modelId="{A0AB73EC-E7E3-457B-98BD-60F27D44D2A3}">
      <dsp:nvSpPr>
        <dsp:cNvPr id="0" name=""/>
        <dsp:cNvSpPr/>
      </dsp:nvSpPr>
      <dsp:spPr>
        <a:xfrm>
          <a:off x="5111263" y="1804220"/>
          <a:ext cx="432855" cy="506359"/>
        </a:xfrm>
        <a:prstGeom prst="rightArrow">
          <a:avLst>
            <a:gd name="adj1" fmla="val 60000"/>
            <a:gd name="adj2" fmla="val 50000"/>
          </a:avLst>
        </a:prstGeom>
        <a:solidFill>
          <a:schemeClr val="accent4">
            <a:shade val="90000"/>
            <a:hueOff val="0"/>
            <a:satOff val="0"/>
            <a:lumOff val="7353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711200">
            <a:lnSpc>
              <a:spcPct val="90000"/>
            </a:lnSpc>
            <a:spcBef>
              <a:spcPct val="0"/>
            </a:spcBef>
            <a:spcAft>
              <a:spcPct val="35000"/>
            </a:spcAft>
          </a:pPr>
          <a:endParaRPr lang="zh-CN" altLang="en-US" sz="1600" kern="1200"/>
        </a:p>
      </dsp:txBody>
      <dsp:txXfrm>
        <a:off x="5111263" y="1905492"/>
        <a:ext cx="302999" cy="303815"/>
      </dsp:txXfrm>
    </dsp:sp>
    <dsp:sp modelId="{2B75D899-20D6-4D52-B251-CCA7D9D72DBF}">
      <dsp:nvSpPr>
        <dsp:cNvPr id="0" name=""/>
        <dsp:cNvSpPr/>
      </dsp:nvSpPr>
      <dsp:spPr>
        <a:xfrm>
          <a:off x="5723795" y="1444868"/>
          <a:ext cx="2041773" cy="1225063"/>
        </a:xfrm>
        <a:prstGeom prst="roundRect">
          <a:avLst>
            <a:gd name="adj" fmla="val 10000"/>
          </a:avLst>
        </a:prstGeom>
        <a:solidFill>
          <a:schemeClr val="accent4">
            <a:alpha val="90000"/>
            <a:hueOff val="0"/>
            <a:satOff val="0"/>
            <a:lumOff val="0"/>
            <a:alpha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sz="2000" kern="1200" dirty="0" smtClean="0"/>
            <a:t>深度学习</a:t>
          </a:r>
          <a:endParaRPr lang="en-US" altLang="zh-CN" sz="2000" kern="1200" dirty="0" smtClean="0"/>
        </a:p>
        <a:p>
          <a:pPr lvl="0" algn="ctr" defTabSz="889000">
            <a:lnSpc>
              <a:spcPct val="90000"/>
            </a:lnSpc>
            <a:spcBef>
              <a:spcPct val="0"/>
            </a:spcBef>
            <a:spcAft>
              <a:spcPct val="35000"/>
            </a:spcAft>
          </a:pPr>
          <a:r>
            <a:rPr lang="en-US" altLang="zh-CN" sz="2000" kern="1200" dirty="0" smtClean="0"/>
            <a:t>Deep Learning</a:t>
          </a:r>
          <a:endParaRPr lang="zh-CN" altLang="en-US" sz="2000" kern="1200" dirty="0"/>
        </a:p>
      </dsp:txBody>
      <dsp:txXfrm>
        <a:off x="5759676" y="1480749"/>
        <a:ext cx="1970011" cy="1153301"/>
      </dsp:txXfrm>
    </dsp:sp>
  </dsp:spTree>
</dsp:drawing>
</file>

<file path=ppt/diagrams/layout1.xml><?xml version="1.0" encoding="utf-8"?>
<dgm:layoutDef xmlns:dgm="http://schemas.openxmlformats.org/drawingml/2006/diagram" xmlns:a="http://schemas.openxmlformats.org/drawingml/2006/main" uniqueId="urn:microsoft.com/office/officeart/2005/8/layout/target1">
  <dgm:title val=""/>
  <dgm:desc val=""/>
  <dgm:catLst>
    <dgm:cat type="relationship" pri="25000"/>
    <dgm:cat type="convert" pri="2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resizeHandles val="exact"/>
    </dgm:varLst>
    <dgm:alg type="composite">
      <dgm:param type="ar" val="1.25"/>
    </dgm:alg>
    <dgm:shape xmlns:r="http://schemas.openxmlformats.org/officeDocument/2006/relationships" r:blip="">
      <dgm:adjLst/>
    </dgm:shape>
    <dgm:presOf/>
    <dgm:choose name="Name0">
      <dgm:if name="Name1" func="var" arg="dir" op="equ" val="norm">
        <dgm:choose name="Name2">
          <dgm:if name="Name3" axis="ch" ptType="node" func="cnt" op="equ" val="0">
            <dgm:constrLst/>
          </dgm:if>
          <dgm:if name="Name4"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r" for="ch" forName="line1" refType="l" refFor="ch" refForName="text1"/>
              <dgm:constr type="h" for="ch" forName="line1"/>
              <dgm:constr type="l" for="ch" forName="d1" refType="w" fact="0.3"/>
              <dgm:constr type="b" for="ch" forName="d1" refType="h" fact="0.625"/>
              <dgm:constr type="w" for="ch" forName="d1" refType="w" fact="0.32475"/>
              <dgm:constr type="h" for="ch" forName="d1" refType="h" fact="0.469"/>
            </dgm:constrLst>
          </dgm:if>
          <dgm:if name="Name5"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312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312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44325"/>
              <dgm:constr type="b" for="ch" forName="d2" refType="h" fact="0.7975"/>
              <dgm:constr type="w" for="ch" forName="d2" refType="w" fact="0.1815"/>
              <dgm:constr type="h" for="ch" forName="d2" refType="h" fact="0.3283"/>
            </dgm:constrLst>
          </dgm:if>
          <dgm:if name="Name6"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21875"/>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21875"/>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86"/>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7175"/>
              <dgm:constr type="b" for="ch" forName="d3" refType="h" fact="0.83375"/>
              <dgm:constr type="w" for="ch" forName="d3" refType="w" fact="0.1527"/>
              <dgm:constr type="h" for="ch" forName="d3" refType="h" fact="0.287"/>
            </dgm:constrLst>
          </dgm:if>
          <dgm:if name="Name7"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7938"/>
              <dgm:constr type="r" for="ch" forName="text1" refType="w"/>
              <dgm:constr type="t" for="ch" forName="text1"/>
              <dgm:constr type="l" for="ch" forName="line1" refType="w" fact="0.625"/>
              <dgm:constr type="ctrY" for="ch" forName="line1" refType="ctrY" refFor="ch" refForName="text1"/>
              <dgm:constr type="w" for="ch" forName="line1" refType="w" fact="0.075"/>
              <dgm:constr type="h" for="ch" forName="line1"/>
              <dgm:constr type="l" for="ch" forName="d1" refType="w" fact="0.29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7938"/>
              <dgm:constr type="r" for="ch" forName="text2" refType="w"/>
              <dgm:constr type="t" for="ch" forName="text2" refType="b" refFor="ch" refForName="text1"/>
              <dgm:constr type="l" for="ch" forName="line2" refType="w" fact="0.625"/>
              <dgm:constr type="ctrY" for="ch" forName="line2" refType="ctrY" refFor="ch" refForName="text2"/>
              <dgm:constr type="w" for="ch" forName="line2" refType="w" fact="0.075"/>
              <dgm:constr type="h" for="ch" forName="line2"/>
              <dgm:constr type="l" for="ch" forName="d2" refType="w" fact="0.3662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r" for="ch" forName="text3" refType="w"/>
              <dgm:constr type="t" for="ch" forName="text3" refType="b" refFor="ch" refForName="text2"/>
              <dgm:constr type="l" for="ch" forName="line3" refType="w" fact="0.625"/>
              <dgm:constr type="ctrY" for="ch" forName="line3" refType="ctrY" refFor="ch" refForName="text3"/>
              <dgm:constr type="w" for="ch" forName="line3" refType="w" fact="0.075"/>
              <dgm:constr type="h" for="ch" forName="line3"/>
              <dgm:constr type="l" for="ch" forName="d3" refType="w" fact="0.425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r" for="ch" forName="text4" refType="w"/>
              <dgm:constr type="t" for="ch" forName="text4" refType="b" refFor="ch" refForName="text3"/>
              <dgm:constr type="l" for="ch" forName="line4" refType="w" fact="0.625"/>
              <dgm:constr type="ctrY" for="ch" forName="line4" refType="ctrY" refFor="ch" refForName="text4"/>
              <dgm:constr type="w" for="ch" forName="line4" refType="w" fact="0.075"/>
              <dgm:constr type="h" for="ch" forName="line4"/>
              <dgm:constr type="l" for="ch" forName="d4" refType="w" fact="0.48525"/>
              <dgm:constr type="b" for="ch" forName="d4" refType="h" fact="0.85594"/>
              <dgm:constr type="w" for="ch" forName="d4" refType="w" fact="0.1394"/>
              <dgm:constr type="h" for="ch" forName="d4" refType="h" fact="0.2282"/>
            </dgm:constrLst>
          </dgm:if>
          <dgm:if name="Name8"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3"/>
              <dgm:constr type="ctrY" for="ch" forName="circle1" refType="h" fact="0.625"/>
              <dgm:constr type="w" for="ch" forName="text1" refType="w" fact="0.3"/>
              <dgm:constr type="h" for="ch" forName="text1" refType="h" fact="0.1324"/>
              <dgm:constr type="r" for="ch" forName="text1" refType="w"/>
              <dgm:constr type="ctrY" for="ch" forName="text1" refType="h" fact="0.13"/>
              <dgm:constr type="l" for="ch" forName="line1" refType="w" fact="0.625"/>
              <dgm:constr type="ctrY" for="ch" forName="line1" refType="ctrY" refFor="ch" refForName="text1"/>
              <dgm:constr type="w" for="ch" forName="line1" refType="w" fact="0.075"/>
              <dgm:constr type="h" for="ch" forName="line1"/>
              <dgm:constr type="l" for="ch" forName="d1" refType="w" fact="0.3"/>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3"/>
              <dgm:constr type="ctrY" for="ch" forName="circle2" refType="h" fact="0.625"/>
              <dgm:constr type="w" for="ch" forName="text2" refType="w" fact="0.3"/>
              <dgm:constr type="h" for="ch" forName="text2" refType="h" fact="0.1324"/>
              <dgm:constr type="r" for="ch" forName="text2" refType="w"/>
              <dgm:constr type="ctrY" for="ch" forName="text2" refType="h" fact="0.27"/>
              <dgm:constr type="l" for="ch" forName="line2" refType="w" fact="0.625"/>
              <dgm:constr type="ctrY" for="ch" forName="line2" refType="ctrY" refFor="ch" refForName="text2"/>
              <dgm:constr type="w" for="ch" forName="line2" refType="w" fact="0.075"/>
              <dgm:constr type="h" for="ch" forName="line2"/>
              <dgm:constr type="l" for="ch" forName="d2" refType="w" fact="0.3498"/>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r" for="ch" forName="text3" refType="w"/>
              <dgm:constr type="ctrY" for="ch" forName="text3" refType="h" fact="0.41"/>
              <dgm:constr type="l" for="ch" forName="line3" refType="w" fact="0.625"/>
              <dgm:constr type="ctrY" for="ch" forName="line3" refType="ctrY" refFor="ch" refForName="text3"/>
              <dgm:constr type="w" for="ch" forName="line3" refType="w" fact="0.075"/>
              <dgm:constr type="h" for="ch" forName="line3"/>
              <dgm:constr type="l" for="ch" forName="d3" refType="w" fact="0.394"/>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r" for="ch" forName="text4" refType="w"/>
              <dgm:constr type="ctrY" for="ch" forName="text4" refType="h" fact="0.547"/>
              <dgm:constr type="l" for="ch" forName="line4" refType="w" fact="0.625"/>
              <dgm:constr type="ctrY" for="ch" forName="line4" refType="ctrY" refFor="ch" refForName="text4"/>
              <dgm:constr type="w" for="ch" forName="line4" refType="w" fact="0.075"/>
              <dgm:constr type="h" for="ch" forName="line4"/>
              <dgm:constr type="l" for="ch" forName="d4" refType="w" fact="0.446"/>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r" for="ch" forName="text5" refType="w"/>
              <dgm:constr type="ctrY" for="ch" forName="text5" refType="h" fact="0.68"/>
              <dgm:constr type="l" for="ch" forName="line5" refType="w" fact="0.625"/>
              <dgm:constr type="ctrY" for="ch" forName="line5" refType="ctrY" refFor="ch" refForName="text5"/>
              <dgm:constr type="w" for="ch" forName="line5" refType="w" fact="0.075"/>
              <dgm:constr type="h" for="ch" forName="line5"/>
              <dgm:constr type="l" for="ch" forName="d5" refType="w" fact="0.495"/>
              <dgm:constr type="b" for="ch" forName="d5" refType="h" fact="0.855"/>
              <dgm:constr type="w" for="ch" forName="d5" refType="w" fact="0.13"/>
              <dgm:constr type="h" for="ch" forName="d5" refType="h" fact="0.175"/>
            </dgm:constrLst>
          </dgm:if>
          <dgm:else name="Name9"/>
        </dgm:choose>
      </dgm:if>
      <dgm:else name="Name10">
        <dgm:choose name="Name11">
          <dgm:if name="Name12" axis="ch" ptType="node" func="cnt" op="equ" val="0">
            <dgm:constrLst/>
          </dgm:if>
          <dgm:if name="Name13" axis="ch" ptType="node" func="cnt" op="equ" val="1">
            <dgm:constrLst>
              <dgm:constr type="primFontSz" for="des" ptType="node" op="equ" val="65"/>
              <dgm:constr type="w" for="ch" forName="circle1" refType="w" fact="0.6"/>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Lst>
          </dgm:if>
          <dgm:if name="Name14" axis="ch" ptType="node" func="cnt" op="equ" val="2">
            <dgm:constrLst>
              <dgm:constr type="primFontSz" for="des" ptType="node" op="equ" val="65"/>
              <dgm:constr type="w" for="ch" forName="circle1" refType="w" fact="0.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312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5"/>
              <dgm:constr type="h" for="ch" forName="d1" refType="h" fact="0.469"/>
              <dgm:constr type="w" for="ch" forName="circle2" refType="w" fact="0.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312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55675"/>
              <dgm:constr type="b" for="ch" forName="d2" refType="h" fact="0.7975"/>
              <dgm:constr type="w" for="ch" forName="d2" refType="w" fact="0.1815"/>
              <dgm:constr type="h" for="ch" forName="d2" refType="h" fact="0.3283"/>
            </dgm:constrLst>
          </dgm:if>
          <dgm:if name="Name15" axis="ch" ptType="node" func="cnt" op="equ" val="3">
            <dgm:constrLst>
              <dgm:constr type="primFontSz" for="des" ptType="node" op="equ" val="65"/>
              <dgm:constr type="w" for="ch" forName="circle1" refType="w" fact="0.12"/>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21875"/>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7"/>
              <dgm:constr type="h" for="ch" forName="d1" refType="h" fact="0.5155"/>
              <dgm:constr type="w" for="ch" forName="circle2" refType="w" fact="0.36"/>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21875"/>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14"/>
              <dgm:constr type="b" for="ch" forName="d2" refType="h" fact="0.72969"/>
              <dgm:constr type="w" for="ch" forName="d2" refType="w" fact="0.2387"/>
              <dgm:constr type="h" for="ch" forName="d2" refType="h" fact="0.4017"/>
              <dgm:constr type="w" for="ch" forName="circle3" refType="w" fact="0.6"/>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21875"/>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2825"/>
              <dgm:constr type="b" for="ch" forName="d3" refType="h" fact="0.83375"/>
              <dgm:constr type="w" for="ch" forName="d3" refType="w" fact="0.1527"/>
              <dgm:constr type="h" for="ch" forName="d3" refType="h" fact="0.287"/>
            </dgm:constrLst>
          </dgm:if>
          <dgm:if name="Name16" axis="ch" ptType="node" func="cnt" op="equ" val="4">
            <dgm:constrLst>
              <dgm:constr type="primFontSz" for="des" ptType="node" op="equ" val="65"/>
              <dgm:constr type="w" for="ch" forName="circle1" refType="w" fact="0.085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7938"/>
              <dgm:constr type="l" for="ch" forName="text1"/>
              <dgm:constr type="t" for="ch" forName="text1"/>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05"/>
              <dgm:constr type="b" for="ch" forName="d1" refType="h" fact="0.62"/>
              <dgm:constr type="w" for="ch" forName="d1" refType="w" fact="0.33"/>
              <dgm:constr type="h" for="ch" forName="d1" refType="h" fact="0.53"/>
              <dgm:constr type="w" for="ch" forName="circle2" refType="w" fact="0.2571"/>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7938"/>
              <dgm:constr type="l" for="ch" forName="text2"/>
              <dgm:constr type="t" for="ch" forName="text2" refType="b" refFor="ch" refForName="text1"/>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3375"/>
              <dgm:constr type="b" for="ch" forName="d2" refType="h" fact="0.70438"/>
              <dgm:constr type="w" for="ch" forName="d2" refType="w" fact="0.2585"/>
              <dgm:constr type="h" for="ch" forName="d2" refType="h" fact="0.43525"/>
              <dgm:constr type="w" for="ch" forName="circle3" refType="w" fact="0.4285"/>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7938"/>
              <dgm:constr type="l" for="ch" forName="text3"/>
              <dgm:constr type="t" for="ch" forName="text3" refType="b" refFor="ch" refForName="text2"/>
              <dgm:constr type="l" for="ch" forName="line3" refType="r" refFor="ch" refForName="text3"/>
              <dgm:constr type="ctrY" for="ch" forName="line3" refType="ctrY" refFor="ch" refForName="text3"/>
              <dgm:constr type="r" for="ch" forName="line3" refType="w" fact="0.375"/>
              <dgm:constr type="h" for="ch" forName="line3"/>
              <dgm:constr type="r" for="ch" forName="d3" refType="w" fact="0.5745"/>
              <dgm:constr type="b" for="ch" forName="d3" refType="h" fact="0.78031"/>
              <dgm:constr type="w" for="ch" forName="d3" refType="w" fact="0.1995"/>
              <dgm:constr type="h" for="ch" forName="d3" refType="h" fact="0.332"/>
              <dgm:constr type="w" for="ch" forName="circle4" refType="w" fact="0.6"/>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7938"/>
              <dgm:constr type="l" for="ch" forName="text4"/>
              <dgm:constr type="t" for="ch" forName="text4" refType="b" refFor="ch" refForName="text3"/>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1475"/>
              <dgm:constr type="b" for="ch" forName="d4" refType="h" fact="0.85594"/>
              <dgm:constr type="w" for="ch" forName="d4" refType="w" fact="0.1394"/>
              <dgm:constr type="h" for="ch" forName="d4" refType="h" fact="0.2282"/>
            </dgm:constrLst>
          </dgm:if>
          <dgm:if name="Name17" axis="ch" ptType="node" func="cnt" op="gte" val="5">
            <dgm:constrLst>
              <dgm:constr type="primFontSz" for="des" ptType="node" op="equ" val="65"/>
              <dgm:constr type="w" for="ch" forName="circle1" refType="w" fact="0.0667"/>
              <dgm:constr type="h" for="ch" forName="circle1" refType="w" refFor="ch" refForName="circle1"/>
              <dgm:constr type="ctrX" for="ch" forName="circle1" refType="w" fact="0.7"/>
              <dgm:constr type="ctrY" for="ch" forName="circle1" refType="h" fact="0.625"/>
              <dgm:constr type="w" for="ch" forName="text1" refType="w" fact="0.3"/>
              <dgm:constr type="h" for="ch" forName="text1" refType="h" fact="0.1324"/>
              <dgm:constr type="l" for="ch" forName="text1"/>
              <dgm:constr type="ctrY" for="ch" forName="text1" refType="h" fact="0.13"/>
              <dgm:constr type="l" for="ch" forName="line1" refType="r" refFor="ch" refForName="text1"/>
              <dgm:constr type="ctrY" for="ch" forName="line1" refType="ctrY" refFor="ch" refForName="text1"/>
              <dgm:constr type="r" for="ch" forName="line1" refType="w" fact="0.375"/>
              <dgm:constr type="h" for="ch" forName="line1"/>
              <dgm:constr type="r" for="ch" forName="d1" refType="w" fact="0.7"/>
              <dgm:constr type="b" for="ch" forName="d1" refType="h" fact="0.625"/>
              <dgm:constr type="w" for="ch" forName="d1" refType="w" fact="0.3245"/>
              <dgm:constr type="h" for="ch" forName="d1" refType="h" fact="0.495"/>
              <dgm:constr type="w" for="ch" forName="circle2" refType="w" fact="0.2"/>
              <dgm:constr type="h" for="ch" forName="circle2" refType="w" refFor="ch" refForName="circle2"/>
              <dgm:constr type="ctrX" for="ch" forName="circle2" refType="w" fact="0.7"/>
              <dgm:constr type="ctrY" for="ch" forName="circle2" refType="h" fact="0.625"/>
              <dgm:constr type="w" for="ch" forName="text2" refType="w" fact="0.3"/>
              <dgm:constr type="h" for="ch" forName="text2" refType="h" fact="0.1324"/>
              <dgm:constr type="l" for="ch" forName="text2"/>
              <dgm:constr type="ctrY" for="ch" forName="text2" refType="h" fact="0.27"/>
              <dgm:constr type="l" for="ch" forName="line2" refType="r" refFor="ch" refForName="text2"/>
              <dgm:constr type="ctrY" for="ch" forName="line2" refType="ctrY" refFor="ch" refForName="text2"/>
              <dgm:constr type="r" for="ch" forName="line2" refType="w" fact="0.375"/>
              <dgm:constr type="h" for="ch" forName="line2"/>
              <dgm:constr type="r" for="ch" forName="d2" refType="w" fact="0.6502"/>
              <dgm:constr type="b" for="ch" forName="d2" refType="h" fact="0.682"/>
              <dgm:constr type="w" for="ch" forName="d2" refType="w" fact="0.275"/>
              <dgm:constr type="h" for="ch" forName="d2" refType="h" fact="0.41215"/>
              <dgm:constr type="w" for="ch" forName="circle3" refType="w" fact="0.3334"/>
              <dgm:constr type="h" for="ch" forName="circle3" refType="w" refFor="ch" refForName="circle3"/>
              <dgm:constr type="ctrX" for="ch" forName="circle3" refType="ctrX" refFor="ch" refForName="circle1"/>
              <dgm:constr type="ctrY" for="ch" forName="circle3" refType="ctrY" refFor="ch" refForName="circle1"/>
              <dgm:constr type="w" for="ch" forName="text3" refType="w" fact="0.3"/>
              <dgm:constr type="h" for="ch" forName="text3" refType="h" fact="0.1324"/>
              <dgm:constr type="l" for="ch" forName="text3"/>
              <dgm:constr type="ctrY" for="ch" forName="text3" refType="h" fact="0.41"/>
              <dgm:constr type="l" for="ch" forName="line3" refType="r" refFor="ch" refForName="text3"/>
              <dgm:constr type="ctrY" for="ch" forName="line3" refType="ctrY" refFor="ch" refForName="text3"/>
              <dgm:constr type="r" for="ch" forName="line3" refType="w" fact="0.375"/>
              <dgm:constr type="h" for="ch" forName="line3"/>
              <dgm:constr type="r" for="ch" forName="d3" refType="w" fact="0.606"/>
              <dgm:constr type="b" for="ch" forName="d3" refType="h" fact="0.735"/>
              <dgm:constr type="w" for="ch" forName="d3" refType="w" fact="0.231"/>
              <dgm:constr type="h" for="ch" forName="d3" refType="h" fact="0.325"/>
              <dgm:constr type="w" for="ch" forName="circle4" refType="w" fact="0.4667"/>
              <dgm:constr type="h" for="ch" forName="circle4" refType="w" refFor="ch" refForName="circle4"/>
              <dgm:constr type="ctrX" for="ch" forName="circle4" refType="ctrX" refFor="ch" refForName="circle1"/>
              <dgm:constr type="ctrY" for="ch" forName="circle4" refType="ctrY" refFor="ch" refForName="circle1"/>
              <dgm:constr type="w" for="ch" forName="text4" refType="w" fact="0.3"/>
              <dgm:constr type="h" for="ch" forName="text4" refType="h" fact="0.1324"/>
              <dgm:constr type="l" for="ch" forName="text4"/>
              <dgm:constr type="ctrY" for="ch" forName="text4" refType="h" fact="0.547"/>
              <dgm:constr type="l" for="ch" forName="line4" refType="r" refFor="ch" refForName="text4"/>
              <dgm:constr type="ctrY" for="ch" forName="line4" refType="ctrY" refFor="ch" refForName="text4"/>
              <dgm:constr type="r" for="ch" forName="line4" refType="w" fact="0.375"/>
              <dgm:constr type="h" for="ch" forName="line4"/>
              <dgm:constr type="r" for="ch" forName="d4" refType="w" fact="0.554"/>
              <dgm:constr type="b" for="ch" forName="d4" refType="h" fact="0.795"/>
              <dgm:constr type="w" for="ch" forName="d4" refType="w" fact="0.179"/>
              <dgm:constr type="h" for="ch" forName="d4" refType="h" fact="0.248"/>
              <dgm:constr type="w" for="ch" forName="circle5" refType="w" fact="0.6"/>
              <dgm:constr type="h" for="ch" forName="circle5" refType="w" refFor="ch" refForName="circle5"/>
              <dgm:constr type="ctrX" for="ch" forName="circle5" refType="ctrX" refFor="ch" refForName="circle1"/>
              <dgm:constr type="ctrY" for="ch" forName="circle5" refType="ctrY" refFor="ch" refForName="circle1"/>
              <dgm:constr type="w" for="ch" forName="text5" refType="w" fact="0.3"/>
              <dgm:constr type="h" for="ch" forName="text5" refType="h" fact="0.1324"/>
              <dgm:constr type="l" for="ch" forName="text5"/>
              <dgm:constr type="ctrY" for="ch" forName="text5" refType="h" fact="0.68"/>
              <dgm:constr type="l" for="ch" forName="line5" refType="r" refFor="ch" refForName="text5"/>
              <dgm:constr type="ctrY" for="ch" forName="line5" refType="ctrY" refFor="ch" refForName="text5"/>
              <dgm:constr type="r" for="ch" forName="line5" refType="w" fact="0.375"/>
              <dgm:constr type="h" for="ch" forName="line5"/>
              <dgm:constr type="r" for="ch" forName="d5" refType="w" fact="0.505"/>
              <dgm:constr type="b" for="ch" forName="d5" refType="h" fact="0.855"/>
              <dgm:constr type="w" for="ch" forName="d5" refType="w" fact="0.13"/>
              <dgm:constr type="h" for="ch" forName="d5" refType="h" fact="0.175"/>
            </dgm:constrLst>
          </dgm:if>
          <dgm:else name="Name18"/>
        </dgm:choose>
      </dgm:else>
    </dgm:choose>
    <dgm:ruleLst/>
    <dgm:forEach name="Name19" axis="ch" ptType="node" cnt="1">
      <dgm:layoutNode name="circle1" styleLbl="lnNode1">
        <dgm:alg type="sp"/>
        <dgm:shape xmlns:r="http://schemas.openxmlformats.org/officeDocument/2006/relationships" type="ellipse" r:blip="">
          <dgm:adjLst/>
        </dgm:shape>
        <dgm:presOf/>
        <dgm:constrLst/>
        <dgm:ruleLst/>
      </dgm:layoutNode>
      <dgm:layoutNode name="text1" styleLbl="revTx">
        <dgm:varLst>
          <dgm:bulletEnabled val="1"/>
        </dgm:varLst>
        <dgm:choose name="Name20">
          <dgm:if name="Name21" func="var" arg="dir" op="equ" val="norm">
            <dgm:choose name="Name22">
              <dgm:if name="Name23" axis="root des" ptType="all node" func="maxDepth" op="gt" val="1">
                <dgm:alg type="tx">
                  <dgm:param type="parTxLTRAlign" val="l"/>
                  <dgm:param type="parTxRTLAlign" val="r"/>
                </dgm:alg>
              </dgm:if>
              <dgm:else name="Name24">
                <dgm:alg type="tx">
                  <dgm:param type="parTxLTRAlign" val="l"/>
                  <dgm:param type="parTxRTLAlign" val="l"/>
                </dgm:alg>
              </dgm:else>
            </dgm:choose>
          </dgm:if>
          <dgm:else name="Name25">
            <dgm:choose name="Name26">
              <dgm:if name="Name27" axis="root des" ptType="all node" func="maxDepth" op="gt" val="1">
                <dgm:alg type="tx">
                  <dgm:param type="parTxLTRAlign" val="l"/>
                  <dgm:param type="parTxRTLAlign" val="r"/>
                </dgm:alg>
              </dgm:if>
              <dgm:else name="Name28">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29">
          <dgm:if name="Name30" func="var" arg="dir" op="equ" val="norm">
            <dgm:constrLst>
              <dgm:constr type="tMarg" refType="primFontSz" fact="0.1"/>
              <dgm:constr type="bMarg" refType="primFontSz" fact="0.1"/>
              <dgm:constr type="rMarg" refType="primFontSz" fact="0.1"/>
            </dgm:constrLst>
          </dgm:if>
          <dgm:else name="Name31">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1" styleLbl="callout">
        <dgm:alg type="sp"/>
        <dgm:shape xmlns:r="http://schemas.openxmlformats.org/officeDocument/2006/relationships" type="line" r:blip="">
          <dgm:adjLst/>
        </dgm:shape>
        <dgm:presOf/>
        <dgm:constrLst/>
        <dgm:ruleLst/>
      </dgm:layoutNode>
      <dgm:layoutNode name="d1" styleLbl="callout">
        <dgm:alg type="sp"/>
        <dgm:choose name="Name32">
          <dgm:if name="Name33" func="var" arg="dir" op="equ" val="norm">
            <dgm:shape xmlns:r="http://schemas.openxmlformats.org/officeDocument/2006/relationships" rot="90" type="line" r:blip="">
              <dgm:adjLst/>
            </dgm:shape>
          </dgm:if>
          <dgm:else name="Name34">
            <dgm:shape xmlns:r="http://schemas.openxmlformats.org/officeDocument/2006/relationships" rot="180" type="line" r:blip="">
              <dgm:adjLst/>
            </dgm:shape>
          </dgm:else>
        </dgm:choose>
        <dgm:presOf/>
        <dgm:constrLst/>
        <dgm:ruleLst/>
      </dgm:layoutNode>
    </dgm:forEach>
    <dgm:forEach name="Name35" axis="ch" ptType="node" st="2" cnt="1">
      <dgm:layoutNode name="circle2" styleLbl="lnNode1">
        <dgm:alg type="sp"/>
        <dgm:shape xmlns:r="http://schemas.openxmlformats.org/officeDocument/2006/relationships" type="ellipse" r:blip="" zOrderOff="-5">
          <dgm:adjLst/>
        </dgm:shape>
        <dgm:presOf/>
        <dgm:constrLst/>
        <dgm:ruleLst/>
      </dgm:layoutNode>
      <dgm:layoutNode name="text2" styleLbl="revTx">
        <dgm:varLst>
          <dgm:bulletEnabled val="1"/>
        </dgm:varLst>
        <dgm:choose name="Name36">
          <dgm:if name="Name37" func="var" arg="dir" op="equ" val="norm">
            <dgm:choose name="Name38">
              <dgm:if name="Name39" axis="root des" ptType="all node" func="maxDepth" op="gt" val="1">
                <dgm:alg type="tx">
                  <dgm:param type="parTxLTRAlign" val="l"/>
                  <dgm:param type="parTxRTLAlign" val="r"/>
                </dgm:alg>
              </dgm:if>
              <dgm:else name="Name40">
                <dgm:alg type="tx">
                  <dgm:param type="parTxLTRAlign" val="l"/>
                  <dgm:param type="parTxRTLAlign" val="l"/>
                </dgm:alg>
              </dgm:else>
            </dgm:choose>
          </dgm:if>
          <dgm:else name="Name41">
            <dgm:choose name="Name42">
              <dgm:if name="Name43" axis="root des" ptType="all node" func="maxDepth" op="gt" val="1">
                <dgm:alg type="tx">
                  <dgm:param type="parTxLTRAlign" val="l"/>
                  <dgm:param type="parTxRTLAlign" val="r"/>
                </dgm:alg>
              </dgm:if>
              <dgm:else name="Name44">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45">
          <dgm:if name="Name46" func="var" arg="dir" op="equ" val="norm">
            <dgm:constrLst>
              <dgm:constr type="tMarg" refType="primFontSz" fact="0.1"/>
              <dgm:constr type="bMarg" refType="primFontSz" fact="0.1"/>
              <dgm:constr type="rMarg" refType="primFontSz" fact="0.1"/>
            </dgm:constrLst>
          </dgm:if>
          <dgm:else name="Name47">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2" styleLbl="callout">
        <dgm:alg type="sp"/>
        <dgm:shape xmlns:r="http://schemas.openxmlformats.org/officeDocument/2006/relationships" type="line" r:blip="">
          <dgm:adjLst/>
        </dgm:shape>
        <dgm:presOf/>
        <dgm:constrLst/>
        <dgm:ruleLst/>
      </dgm:layoutNode>
      <dgm:layoutNode name="d2" styleLbl="callout">
        <dgm:alg type="sp"/>
        <dgm:choose name="Name48">
          <dgm:if name="Name49" func="var" arg="dir" op="equ" val="norm">
            <dgm:shape xmlns:r="http://schemas.openxmlformats.org/officeDocument/2006/relationships" rot="90" type="line" r:blip="">
              <dgm:adjLst/>
            </dgm:shape>
          </dgm:if>
          <dgm:else name="Name50">
            <dgm:shape xmlns:r="http://schemas.openxmlformats.org/officeDocument/2006/relationships" rot="180" type="line" r:blip="">
              <dgm:adjLst/>
            </dgm:shape>
          </dgm:else>
        </dgm:choose>
        <dgm:presOf/>
        <dgm:constrLst/>
        <dgm:ruleLst/>
      </dgm:layoutNode>
    </dgm:forEach>
    <dgm:forEach name="Name51" axis="ch" ptType="node" st="3" cnt="1">
      <dgm:layoutNode name="circle3" styleLbl="lnNode1">
        <dgm:alg type="sp"/>
        <dgm:shape xmlns:r="http://schemas.openxmlformats.org/officeDocument/2006/relationships" type="ellipse" r:blip="" zOrderOff="-10">
          <dgm:adjLst/>
        </dgm:shape>
        <dgm:presOf/>
        <dgm:constrLst/>
        <dgm:ruleLst/>
      </dgm:layoutNode>
      <dgm:layoutNode name="text3" styleLbl="revTx">
        <dgm:varLst>
          <dgm:bulletEnabled val="1"/>
        </dgm:varLst>
        <dgm:choose name="Name52">
          <dgm:if name="Name53" func="var" arg="dir" op="equ" val="norm">
            <dgm:choose name="Name54">
              <dgm:if name="Name55" axis="root des" ptType="all node" func="maxDepth" op="gt" val="1">
                <dgm:alg type="tx">
                  <dgm:param type="parTxLTRAlign" val="l"/>
                  <dgm:param type="parTxRTLAlign" val="r"/>
                </dgm:alg>
              </dgm:if>
              <dgm:else name="Name56">
                <dgm:alg type="tx">
                  <dgm:param type="parTxLTRAlign" val="l"/>
                  <dgm:param type="parTxRTLAlign" val="l"/>
                </dgm:alg>
              </dgm:else>
            </dgm:choose>
          </dgm:if>
          <dgm:else name="Name57">
            <dgm:choose name="Name58">
              <dgm:if name="Name59" axis="root des" ptType="all node" func="maxDepth" op="gt" val="1">
                <dgm:alg type="tx">
                  <dgm:param type="parTxLTRAlign" val="l"/>
                  <dgm:param type="parTxRTLAlign" val="r"/>
                </dgm:alg>
              </dgm:if>
              <dgm:else name="Name60">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61">
          <dgm:if name="Name62" func="var" arg="dir" op="equ" val="norm">
            <dgm:constrLst>
              <dgm:constr type="tMarg" refType="primFontSz" fact="0.1"/>
              <dgm:constr type="bMarg" refType="primFontSz" fact="0.1"/>
              <dgm:constr type="rMarg" refType="primFontSz" fact="0.1"/>
            </dgm:constrLst>
          </dgm:if>
          <dgm:else name="Name63">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3" styleLbl="callout">
        <dgm:alg type="sp"/>
        <dgm:shape xmlns:r="http://schemas.openxmlformats.org/officeDocument/2006/relationships" type="line" r:blip="">
          <dgm:adjLst/>
        </dgm:shape>
        <dgm:presOf/>
        <dgm:constrLst/>
        <dgm:ruleLst/>
      </dgm:layoutNode>
      <dgm:layoutNode name="d3" styleLbl="callout">
        <dgm:alg type="sp"/>
        <dgm:choose name="Name64">
          <dgm:if name="Name65" func="var" arg="dir" op="equ" val="norm">
            <dgm:shape xmlns:r="http://schemas.openxmlformats.org/officeDocument/2006/relationships" rot="90" type="line" r:blip="">
              <dgm:adjLst/>
            </dgm:shape>
          </dgm:if>
          <dgm:else name="Name66">
            <dgm:shape xmlns:r="http://schemas.openxmlformats.org/officeDocument/2006/relationships" rot="180" type="line" r:blip="">
              <dgm:adjLst/>
            </dgm:shape>
          </dgm:else>
        </dgm:choose>
        <dgm:presOf/>
        <dgm:constrLst/>
        <dgm:ruleLst/>
      </dgm:layoutNode>
    </dgm:forEach>
    <dgm:forEach name="Name67" axis="ch" ptType="node" st="4" cnt="1">
      <dgm:layoutNode name="circle4" styleLbl="lnNode1">
        <dgm:alg type="sp"/>
        <dgm:shape xmlns:r="http://schemas.openxmlformats.org/officeDocument/2006/relationships" type="ellipse" r:blip="" zOrderOff="-15">
          <dgm:adjLst/>
        </dgm:shape>
        <dgm:presOf/>
        <dgm:constrLst/>
        <dgm:ruleLst/>
      </dgm:layoutNode>
      <dgm:layoutNode name="text4" styleLbl="revTx">
        <dgm:varLst>
          <dgm:bulletEnabled val="1"/>
        </dgm:varLst>
        <dgm:choose name="Name68">
          <dgm:if name="Name69" func="var" arg="dir" op="equ" val="norm">
            <dgm:choose name="Name70">
              <dgm:if name="Name71" axis="root des" ptType="all node" func="maxDepth" op="gt" val="1">
                <dgm:alg type="tx">
                  <dgm:param type="parTxLTRAlign" val="l"/>
                  <dgm:param type="parTxRTLAlign" val="r"/>
                </dgm:alg>
              </dgm:if>
              <dgm:else name="Name72">
                <dgm:alg type="tx">
                  <dgm:param type="parTxLTRAlign" val="l"/>
                  <dgm:param type="parTxRTLAlign" val="l"/>
                </dgm:alg>
              </dgm:else>
            </dgm:choose>
          </dgm:if>
          <dgm:else name="Name73">
            <dgm:choose name="Name74">
              <dgm:if name="Name75" axis="root des" ptType="all node" func="maxDepth" op="gt" val="1">
                <dgm:alg type="tx">
                  <dgm:param type="parTxLTRAlign" val="l"/>
                  <dgm:param type="parTxRTLAlign" val="r"/>
                </dgm:alg>
              </dgm:if>
              <dgm:else name="Name76">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77">
          <dgm:if name="Name78" func="var" arg="dir" op="equ" val="norm">
            <dgm:constrLst>
              <dgm:constr type="tMarg" refType="primFontSz" fact="0.1"/>
              <dgm:constr type="bMarg" refType="primFontSz" fact="0.1"/>
              <dgm:constr type="rMarg" refType="primFontSz" fact="0.1"/>
            </dgm:constrLst>
          </dgm:if>
          <dgm:else name="Name79">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4" styleLbl="callout">
        <dgm:alg type="sp"/>
        <dgm:shape xmlns:r="http://schemas.openxmlformats.org/officeDocument/2006/relationships" type="line" r:blip="">
          <dgm:adjLst/>
        </dgm:shape>
        <dgm:presOf/>
        <dgm:constrLst/>
        <dgm:ruleLst/>
      </dgm:layoutNode>
      <dgm:layoutNode name="d4" styleLbl="callout">
        <dgm:alg type="sp"/>
        <dgm:choose name="Name80">
          <dgm:if name="Name81" func="var" arg="dir" op="equ" val="norm">
            <dgm:shape xmlns:r="http://schemas.openxmlformats.org/officeDocument/2006/relationships" rot="90" type="line" r:blip="">
              <dgm:adjLst/>
            </dgm:shape>
          </dgm:if>
          <dgm:else name="Name82">
            <dgm:shape xmlns:r="http://schemas.openxmlformats.org/officeDocument/2006/relationships" rot="180" type="line" r:blip="">
              <dgm:adjLst/>
            </dgm:shape>
          </dgm:else>
        </dgm:choose>
        <dgm:presOf/>
        <dgm:constrLst/>
        <dgm:ruleLst/>
      </dgm:layoutNode>
    </dgm:forEach>
    <dgm:forEach name="Name83" axis="ch" ptType="node" st="5" cnt="1">
      <dgm:layoutNode name="circle5" styleLbl="lnNode1">
        <dgm:alg type="sp"/>
        <dgm:shape xmlns:r="http://schemas.openxmlformats.org/officeDocument/2006/relationships" type="ellipse" r:blip="" zOrderOff="-20">
          <dgm:adjLst/>
        </dgm:shape>
        <dgm:presOf/>
        <dgm:constrLst/>
        <dgm:ruleLst/>
      </dgm:layoutNode>
      <dgm:layoutNode name="text5" styleLbl="revTx">
        <dgm:varLst>
          <dgm:bulletEnabled val="1"/>
        </dgm:varLst>
        <dgm:choose name="Name84">
          <dgm:if name="Name85" func="var" arg="dir" op="equ" val="norm">
            <dgm:choose name="Name86">
              <dgm:if name="Name87" axis="root des" ptType="all node" func="maxDepth" op="gt" val="1">
                <dgm:alg type="tx">
                  <dgm:param type="parTxLTRAlign" val="l"/>
                  <dgm:param type="parTxRTLAlign" val="r"/>
                </dgm:alg>
              </dgm:if>
              <dgm:else name="Name88">
                <dgm:alg type="tx">
                  <dgm:param type="parTxLTRAlign" val="l"/>
                  <dgm:param type="parTxRTLAlign" val="l"/>
                </dgm:alg>
              </dgm:else>
            </dgm:choose>
          </dgm:if>
          <dgm:else name="Name89">
            <dgm:choose name="Name90">
              <dgm:if name="Name91" axis="root des" ptType="all node" func="maxDepth" op="gt" val="1">
                <dgm:alg type="tx">
                  <dgm:param type="parTxLTRAlign" val="l"/>
                  <dgm:param type="parTxRTLAlign" val="r"/>
                </dgm:alg>
              </dgm:if>
              <dgm:else name="Name92">
                <dgm:alg type="tx">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tMarg" refType="primFontSz" fact="0.1"/>
              <dgm:constr type="bMarg" refType="primFontSz" fact="0.1"/>
              <dgm:constr type="rMarg" refType="primFontSz" fact="0.1"/>
            </dgm:constrLst>
          </dgm:if>
          <dgm:else name="Name95">
            <dgm:constrLst>
              <dgm:constr type="tMarg" refType="primFontSz" fact="0.1"/>
              <dgm:constr type="bMarg" refType="primFontSz" fact="0.1"/>
              <dgm:constr type="lMarg" refType="primFontSz" fact="0.1"/>
            </dgm:constrLst>
          </dgm:else>
        </dgm:choose>
        <dgm:ruleLst>
          <dgm:rule type="primFontSz" val="5" fact="NaN" max="NaN"/>
        </dgm:ruleLst>
      </dgm:layoutNode>
      <dgm:layoutNode name="line5" styleLbl="callout">
        <dgm:alg type="sp"/>
        <dgm:shape xmlns:r="http://schemas.openxmlformats.org/officeDocument/2006/relationships" type="line" r:blip="">
          <dgm:adjLst/>
        </dgm:shape>
        <dgm:presOf/>
        <dgm:constrLst/>
        <dgm:ruleLst/>
      </dgm:layoutNode>
      <dgm:layoutNode name="d5" styleLbl="callout">
        <dgm:alg type="sp"/>
        <dgm:choose name="Name96">
          <dgm:if name="Name97" func="var" arg="dir" op="equ" val="norm">
            <dgm:shape xmlns:r="http://schemas.openxmlformats.org/officeDocument/2006/relationships" rot="90" type="line" r:blip="">
              <dgm:adjLst/>
            </dgm:shape>
          </dgm:if>
          <dgm:else name="Name98">
            <dgm:shape xmlns:r="http://schemas.openxmlformats.org/officeDocument/2006/relationships" rot="180" type="line" r:blip="">
              <dgm:adjLst/>
            </dgm:shape>
          </dgm:else>
        </dgm:choose>
        <dgm:presOf/>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mp>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67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smtClean="0">
                <a:latin typeface="Arial" charset="0"/>
              </a:defRPr>
            </a:lvl1pPr>
          </a:lstStyle>
          <a:p>
            <a:pPr>
              <a:defRPr/>
            </a:pPr>
            <a:endParaRPr lang="en-US" altLang="zh-CN"/>
          </a:p>
        </p:txBody>
      </p:sp>
      <p:sp>
        <p:nvSpPr>
          <p:cNvPr id="2867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smtClean="0">
                <a:latin typeface="Arial" charset="0"/>
              </a:defRPr>
            </a:lvl1pPr>
          </a:lstStyle>
          <a:p>
            <a:pPr>
              <a:defRPr/>
            </a:pPr>
            <a:endParaRPr lang="en-US" altLang="zh-CN"/>
          </a:p>
        </p:txBody>
      </p:sp>
      <p:sp>
        <p:nvSpPr>
          <p:cNvPr id="135172"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2867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2867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smtClean="0">
                <a:latin typeface="Arial" charset="0"/>
              </a:defRPr>
            </a:lvl1pPr>
          </a:lstStyle>
          <a:p>
            <a:pPr>
              <a:defRPr/>
            </a:pPr>
            <a:endParaRPr lang="en-US" altLang="zh-CN"/>
          </a:p>
        </p:txBody>
      </p:sp>
      <p:sp>
        <p:nvSpPr>
          <p:cNvPr id="2867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smtClean="0">
                <a:latin typeface="Arial" charset="0"/>
              </a:defRPr>
            </a:lvl1pPr>
          </a:lstStyle>
          <a:p>
            <a:pPr>
              <a:defRPr/>
            </a:pPr>
            <a:fld id="{3C899C0E-9901-41C2-9992-E829057F4B93}" type="slidenum">
              <a:rPr lang="en-US" altLang="zh-CN"/>
              <a:pPr>
                <a:defRPr/>
              </a:pPr>
              <a:t>‹#›</a:t>
            </a:fld>
            <a:endParaRPr lang="en-US" altLang="zh-CN"/>
          </a:p>
        </p:txBody>
      </p:sp>
    </p:spTree>
    <p:extLst>
      <p:ext uri="{BB962C8B-B14F-4D97-AF65-F5344CB8AC3E}">
        <p14:creationId xmlns:p14="http://schemas.microsoft.com/office/powerpoint/2010/main" val="36107264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C899C0E-9901-41C2-9992-E829057F4B93}" type="slidenum">
              <a:rPr lang="en-US" altLang="zh-CN" smtClean="0"/>
              <a:pPr>
                <a:defRPr/>
              </a:pPr>
              <a:t>2</a:t>
            </a:fld>
            <a:endParaRPr lang="en-US" altLang="zh-CN"/>
          </a:p>
        </p:txBody>
      </p:sp>
    </p:spTree>
    <p:extLst>
      <p:ext uri="{BB962C8B-B14F-4D97-AF65-F5344CB8AC3E}">
        <p14:creationId xmlns:p14="http://schemas.microsoft.com/office/powerpoint/2010/main" val="18815240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C899C0E-9901-41C2-9992-E829057F4B93}" type="slidenum">
              <a:rPr lang="en-US" altLang="zh-CN" smtClean="0"/>
              <a:pPr>
                <a:defRPr/>
              </a:pPr>
              <a:t>6</a:t>
            </a:fld>
            <a:endParaRPr lang="en-US" altLang="zh-CN"/>
          </a:p>
        </p:txBody>
      </p:sp>
    </p:spTree>
    <p:extLst>
      <p:ext uri="{BB962C8B-B14F-4D97-AF65-F5344CB8AC3E}">
        <p14:creationId xmlns:p14="http://schemas.microsoft.com/office/powerpoint/2010/main" val="22559185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C899C0E-9901-41C2-9992-E829057F4B93}" type="slidenum">
              <a:rPr lang="en-US" altLang="zh-CN" smtClean="0"/>
              <a:pPr>
                <a:defRPr/>
              </a:pPr>
              <a:t>7</a:t>
            </a:fld>
            <a:endParaRPr lang="en-US" altLang="zh-CN"/>
          </a:p>
        </p:txBody>
      </p:sp>
    </p:spTree>
    <p:extLst>
      <p:ext uri="{BB962C8B-B14F-4D97-AF65-F5344CB8AC3E}">
        <p14:creationId xmlns:p14="http://schemas.microsoft.com/office/powerpoint/2010/main" val="2255918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C899C0E-9901-41C2-9992-E829057F4B93}" type="slidenum">
              <a:rPr lang="en-US" altLang="zh-CN" smtClean="0"/>
              <a:pPr>
                <a:defRPr/>
              </a:pPr>
              <a:t>8</a:t>
            </a:fld>
            <a:endParaRPr lang="en-US" altLang="zh-CN"/>
          </a:p>
        </p:txBody>
      </p:sp>
    </p:spTree>
    <p:extLst>
      <p:ext uri="{BB962C8B-B14F-4D97-AF65-F5344CB8AC3E}">
        <p14:creationId xmlns:p14="http://schemas.microsoft.com/office/powerpoint/2010/main" val="2255918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C899C0E-9901-41C2-9992-E829057F4B93}" type="slidenum">
              <a:rPr lang="en-US" altLang="zh-CN" smtClean="0"/>
              <a:pPr>
                <a:defRPr/>
              </a:pPr>
              <a:t>9</a:t>
            </a:fld>
            <a:endParaRPr lang="en-US" altLang="zh-CN"/>
          </a:p>
        </p:txBody>
      </p:sp>
    </p:spTree>
    <p:extLst>
      <p:ext uri="{BB962C8B-B14F-4D97-AF65-F5344CB8AC3E}">
        <p14:creationId xmlns:p14="http://schemas.microsoft.com/office/powerpoint/2010/main" val="2255918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C899C0E-9901-41C2-9992-E829057F4B93}" type="slidenum">
              <a:rPr lang="en-US" altLang="zh-CN" smtClean="0"/>
              <a:pPr>
                <a:defRPr/>
              </a:pPr>
              <a:t>10</a:t>
            </a:fld>
            <a:endParaRPr lang="en-US" altLang="zh-CN"/>
          </a:p>
        </p:txBody>
      </p:sp>
    </p:spTree>
    <p:extLst>
      <p:ext uri="{BB962C8B-B14F-4D97-AF65-F5344CB8AC3E}">
        <p14:creationId xmlns:p14="http://schemas.microsoft.com/office/powerpoint/2010/main" val="22559185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3C899C0E-9901-41C2-9992-E829057F4B93}" type="slidenum">
              <a:rPr lang="en-US" altLang="zh-CN" smtClean="0"/>
              <a:pPr>
                <a:defRPr/>
              </a:pPr>
              <a:t>11</a:t>
            </a:fld>
            <a:endParaRPr lang="en-US" altLang="zh-CN"/>
          </a:p>
        </p:txBody>
      </p:sp>
    </p:spTree>
    <p:extLst>
      <p:ext uri="{BB962C8B-B14F-4D97-AF65-F5344CB8AC3E}">
        <p14:creationId xmlns:p14="http://schemas.microsoft.com/office/powerpoint/2010/main" val="2255918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4" name="Group 2"/>
          <p:cNvGrpSpPr>
            <a:grpSpLocks/>
          </p:cNvGrpSpPr>
          <p:nvPr/>
        </p:nvGrpSpPr>
        <p:grpSpPr bwMode="auto">
          <a:xfrm>
            <a:off x="0" y="2438400"/>
            <a:ext cx="9009063" cy="1052513"/>
            <a:chOff x="0" y="1536"/>
            <a:chExt cx="5675" cy="663"/>
          </a:xfrm>
        </p:grpSpPr>
        <p:grpSp>
          <p:nvGrpSpPr>
            <p:cNvPr id="5" name="Group 3"/>
            <p:cNvGrpSpPr>
              <a:grpSpLocks/>
            </p:cNvGrpSpPr>
            <p:nvPr/>
          </p:nvGrpSpPr>
          <p:grpSpPr bwMode="auto">
            <a:xfrm>
              <a:off x="183" y="1604"/>
              <a:ext cx="448" cy="299"/>
              <a:chOff x="720" y="336"/>
              <a:chExt cx="624" cy="432"/>
            </a:xfrm>
          </p:grpSpPr>
          <p:sp>
            <p:nvSpPr>
              <p:cNvPr id="12" name="Rectangle 4"/>
              <p:cNvSpPr>
                <a:spLocks noChangeArrowheads="1"/>
              </p:cNvSpPr>
              <p:nvPr/>
            </p:nvSpPr>
            <p:spPr bwMode="auto">
              <a:xfrm>
                <a:off x="720" y="336"/>
                <a:ext cx="384" cy="432"/>
              </a:xfrm>
              <a:prstGeom prst="rect">
                <a:avLst/>
              </a:prstGeom>
              <a:solidFill>
                <a:schemeClr val="fo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eaLnBrk="1" hangingPunct="1"/>
                <a:endParaRPr lang="zh-CN" altLang="en-US"/>
              </a:p>
            </p:txBody>
          </p:sp>
          <p:sp>
            <p:nvSpPr>
              <p:cNvPr id="13" name="Rectangle 5"/>
              <p:cNvSpPr>
                <a:spLocks noChangeArrowheads="1"/>
              </p:cNvSpPr>
              <p:nvPr/>
            </p:nvSpPr>
            <p:spPr bwMode="auto">
              <a:xfrm>
                <a:off x="1056" y="336"/>
                <a:ext cx="288" cy="432"/>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eaLnBrk="1" hangingPunct="1"/>
                <a:endParaRPr lang="zh-CN" altLang="en-US"/>
              </a:p>
            </p:txBody>
          </p:sp>
        </p:grpSp>
        <p:grpSp>
          <p:nvGrpSpPr>
            <p:cNvPr id="6" name="Group 6"/>
            <p:cNvGrpSpPr>
              <a:grpSpLocks/>
            </p:cNvGrpSpPr>
            <p:nvPr/>
          </p:nvGrpSpPr>
          <p:grpSpPr bwMode="auto">
            <a:xfrm>
              <a:off x="261" y="1870"/>
              <a:ext cx="465" cy="299"/>
              <a:chOff x="912" y="2640"/>
              <a:chExt cx="672" cy="432"/>
            </a:xfrm>
          </p:grpSpPr>
          <p:sp>
            <p:nvSpPr>
              <p:cNvPr id="10" name="Rectangle 7"/>
              <p:cNvSpPr>
                <a:spLocks noChangeArrowheads="1"/>
              </p:cNvSpPr>
              <p:nvPr/>
            </p:nvSpPr>
            <p:spPr bwMode="auto">
              <a:xfrm>
                <a:off x="912" y="2640"/>
                <a:ext cx="384" cy="432"/>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eaLnBrk="1" hangingPunct="1"/>
                <a:endParaRPr lang="zh-CN" altLang="en-US"/>
              </a:p>
            </p:txBody>
          </p:sp>
          <p:sp>
            <p:nvSpPr>
              <p:cNvPr id="11" name="Rectangle 8"/>
              <p:cNvSpPr>
                <a:spLocks noChangeArrowheads="1"/>
              </p:cNvSpPr>
              <p:nvPr/>
            </p:nvSpPr>
            <p:spPr bwMode="auto">
              <a:xfrm>
                <a:off x="1248" y="2640"/>
                <a:ext cx="336" cy="432"/>
              </a:xfrm>
              <a:prstGeom prst="rect">
                <a:avLst/>
              </a:prstGeom>
              <a:gradFill rotWithShape="0">
                <a:gsLst>
                  <a:gs pos="0">
                    <a:schemeClr val="accent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eaLnBrk="1" hangingPunct="1"/>
                <a:endParaRPr lang="zh-CN" altLang="en-US"/>
              </a:p>
            </p:txBody>
          </p:sp>
        </p:grpSp>
        <p:sp>
          <p:nvSpPr>
            <p:cNvPr id="7" name="Rectangle 9"/>
            <p:cNvSpPr>
              <a:spLocks noChangeArrowheads="1"/>
            </p:cNvSpPr>
            <p:nvPr/>
          </p:nvSpPr>
          <p:spPr bwMode="auto">
            <a:xfrm>
              <a:off x="0" y="1824"/>
              <a:ext cx="353" cy="266"/>
            </a:xfrm>
            <a:prstGeom prst="rect">
              <a:avLst/>
            </a:prstGeom>
            <a:gradFill rotWithShape="0">
              <a:gsLst>
                <a:gs pos="0">
                  <a:schemeClr val="bg1"/>
                </a:gs>
                <a:gs pos="100000">
                  <a:schemeClr val="hlink"/>
                </a:gs>
              </a:gsLst>
              <a:lin ang="189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eaLnBrk="1" hangingPunct="1"/>
              <a:endParaRPr lang="zh-CN" altLang="en-US"/>
            </a:p>
          </p:txBody>
        </p:sp>
        <p:sp>
          <p:nvSpPr>
            <p:cNvPr id="8" name="Rectangle 10"/>
            <p:cNvSpPr>
              <a:spLocks noChangeArrowheads="1"/>
            </p:cNvSpPr>
            <p:nvPr/>
          </p:nvSpPr>
          <p:spPr bwMode="auto">
            <a:xfrm>
              <a:off x="400" y="1536"/>
              <a:ext cx="20" cy="663"/>
            </a:xfrm>
            <a:prstGeom prst="rect">
              <a:avLst/>
            </a:prstGeom>
            <a:solidFill>
              <a:schemeClr val="bg2"/>
            </a:solidFill>
            <a:ln>
              <a:noFill/>
            </a:ln>
            <a:effectLst/>
            <a:extLs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eaLnBrk="1" hangingPunct="1"/>
              <a:endParaRPr lang="zh-CN" altLang="en-US"/>
            </a:p>
          </p:txBody>
        </p:sp>
        <p:sp>
          <p:nvSpPr>
            <p:cNvPr id="9" name="Rectangle 11"/>
            <p:cNvSpPr>
              <a:spLocks noChangeArrowheads="1"/>
            </p:cNvSpPr>
            <p:nvPr/>
          </p:nvSpPr>
          <p:spPr bwMode="auto">
            <a:xfrm flipV="1">
              <a:off x="199" y="2054"/>
              <a:ext cx="5476" cy="35"/>
            </a:xfrm>
            <a:prstGeom prst="rect">
              <a:avLst/>
            </a:prstGeom>
            <a:gradFill rotWithShape="0">
              <a:gsLst>
                <a:gs pos="0">
                  <a:schemeClr val="bg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eaLnBrk="1" hangingPunct="1"/>
              <a:endParaRPr lang="zh-CN" altLang="en-US"/>
            </a:p>
          </p:txBody>
        </p:sp>
      </p:grpSp>
      <p:sp>
        <p:nvSpPr>
          <p:cNvPr id="35852" name="Rectangle 12"/>
          <p:cNvSpPr>
            <a:spLocks noGrp="1" noChangeArrowheads="1"/>
          </p:cNvSpPr>
          <p:nvPr>
            <p:ph type="ctrTitle"/>
          </p:nvPr>
        </p:nvSpPr>
        <p:spPr>
          <a:xfrm>
            <a:off x="990600" y="1676400"/>
            <a:ext cx="7772400" cy="1462088"/>
          </a:xfrm>
        </p:spPr>
        <p:txBody>
          <a:bodyPr/>
          <a:lstStyle>
            <a:lvl1pPr>
              <a:defRPr/>
            </a:lvl1pPr>
          </a:lstStyle>
          <a:p>
            <a:pPr lvl="0"/>
            <a:r>
              <a:rPr lang="zh-CN" altLang="en-US" noProof="0" smtClean="0"/>
              <a:t>单击此处编辑母版标题样式</a:t>
            </a:r>
          </a:p>
        </p:txBody>
      </p:sp>
      <p:sp>
        <p:nvSpPr>
          <p:cNvPr id="35853" name="Rectangle 13"/>
          <p:cNvSpPr>
            <a:spLocks noGrp="1" noChangeArrowheads="1"/>
          </p:cNvSpPr>
          <p:nvPr>
            <p:ph type="subTitle" idx="1"/>
          </p:nvPr>
        </p:nvSpPr>
        <p:spPr>
          <a:xfrm>
            <a:off x="1371600" y="3886200"/>
            <a:ext cx="6400800" cy="1752600"/>
          </a:xfrm>
        </p:spPr>
        <p:txBody>
          <a:bodyPr/>
          <a:lstStyle>
            <a:lvl1pPr marL="0" indent="0" algn="ctr">
              <a:buFont typeface="Wingdings" pitchFamily="2" charset="2"/>
              <a:buNone/>
              <a:defRPr/>
            </a:lvl1pPr>
          </a:lstStyle>
          <a:p>
            <a:pPr lvl="0"/>
            <a:r>
              <a:rPr lang="zh-CN" altLang="en-US" noProof="0" smtClean="0"/>
              <a:t>单击此处编辑母版副标题样式</a:t>
            </a:r>
          </a:p>
        </p:txBody>
      </p:sp>
      <p:sp>
        <p:nvSpPr>
          <p:cNvPr id="14" name="Rectangle 14"/>
          <p:cNvSpPr>
            <a:spLocks noGrp="1" noChangeArrowheads="1"/>
          </p:cNvSpPr>
          <p:nvPr>
            <p:ph type="dt" sz="half" idx="10"/>
          </p:nvPr>
        </p:nvSpPr>
        <p:spPr>
          <a:xfrm>
            <a:off x="990600" y="6248400"/>
            <a:ext cx="1905000" cy="457200"/>
          </a:xfrm>
        </p:spPr>
        <p:txBody>
          <a:bodyPr/>
          <a:lstStyle>
            <a:lvl1pPr>
              <a:defRPr smtClean="0">
                <a:solidFill>
                  <a:schemeClr val="bg2"/>
                </a:solidFill>
              </a:defRPr>
            </a:lvl1pPr>
          </a:lstStyle>
          <a:p>
            <a:pPr>
              <a:defRPr/>
            </a:pPr>
            <a:endParaRPr lang="en-US" altLang="zh-CN"/>
          </a:p>
        </p:txBody>
      </p:sp>
      <p:sp>
        <p:nvSpPr>
          <p:cNvPr id="15" name="Rectangle 15"/>
          <p:cNvSpPr>
            <a:spLocks noGrp="1" noChangeArrowheads="1"/>
          </p:cNvSpPr>
          <p:nvPr>
            <p:ph type="ftr" sz="quarter" idx="11"/>
          </p:nvPr>
        </p:nvSpPr>
        <p:spPr>
          <a:xfrm>
            <a:off x="3429000" y="6248400"/>
            <a:ext cx="2895600" cy="457200"/>
          </a:xfrm>
        </p:spPr>
        <p:txBody>
          <a:bodyPr/>
          <a:lstStyle>
            <a:lvl1pPr>
              <a:defRPr smtClean="0">
                <a:solidFill>
                  <a:schemeClr val="bg2"/>
                </a:solidFill>
              </a:defRPr>
            </a:lvl1pPr>
          </a:lstStyle>
          <a:p>
            <a:pPr>
              <a:defRPr/>
            </a:pPr>
            <a:r>
              <a:rPr lang="en-US" altLang="zh-CN"/>
              <a:t>机器学习导论</a:t>
            </a:r>
          </a:p>
        </p:txBody>
      </p:sp>
      <p:sp>
        <p:nvSpPr>
          <p:cNvPr id="16" name="Rectangle 16"/>
          <p:cNvSpPr>
            <a:spLocks noGrp="1" noChangeArrowheads="1"/>
          </p:cNvSpPr>
          <p:nvPr>
            <p:ph type="sldNum" sz="quarter" idx="12"/>
          </p:nvPr>
        </p:nvSpPr>
        <p:spPr>
          <a:xfrm>
            <a:off x="6858000" y="6248400"/>
            <a:ext cx="1905000" cy="457200"/>
          </a:xfrm>
        </p:spPr>
        <p:txBody>
          <a:bodyPr/>
          <a:lstStyle>
            <a:lvl1pPr>
              <a:defRPr smtClean="0">
                <a:solidFill>
                  <a:schemeClr val="bg2"/>
                </a:solidFill>
              </a:defRPr>
            </a:lvl1pPr>
          </a:lstStyle>
          <a:p>
            <a:pPr>
              <a:defRPr/>
            </a:pPr>
            <a:fld id="{AB55CE5C-7123-4192-BDEC-339EF4D2891C}" type="slidenum">
              <a:rPr lang="en-US" altLang="zh-CN"/>
              <a:pPr>
                <a:defRPr/>
              </a:pPr>
              <a:t>‹#›</a:t>
            </a:fld>
            <a:endParaRPr lang="en-US" altLang="zh-CN"/>
          </a:p>
        </p:txBody>
      </p:sp>
    </p:spTree>
    <p:extLst>
      <p:ext uri="{BB962C8B-B14F-4D97-AF65-F5344CB8AC3E}">
        <p14:creationId xmlns:p14="http://schemas.microsoft.com/office/powerpoint/2010/main" val="3923732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6" name="Rectangle 13"/>
          <p:cNvSpPr>
            <a:spLocks noGrp="1" noChangeArrowheads="1"/>
          </p:cNvSpPr>
          <p:nvPr>
            <p:ph type="sldNum" sz="quarter" idx="12"/>
          </p:nvPr>
        </p:nvSpPr>
        <p:spPr>
          <a:ln/>
        </p:spPr>
        <p:txBody>
          <a:bodyPr/>
          <a:lstStyle>
            <a:lvl1pPr>
              <a:defRPr/>
            </a:lvl1pPr>
          </a:lstStyle>
          <a:p>
            <a:pPr>
              <a:defRPr/>
            </a:pPr>
            <a:fld id="{2AEB0DEB-662A-4B68-860E-7A21D5244209}" type="slidenum">
              <a:rPr lang="en-US" altLang="zh-CN"/>
              <a:pPr>
                <a:defRPr/>
              </a:pPr>
              <a:t>‹#›</a:t>
            </a:fld>
            <a:endParaRPr lang="en-US" altLang="zh-CN"/>
          </a:p>
        </p:txBody>
      </p:sp>
    </p:spTree>
    <p:extLst>
      <p:ext uri="{BB962C8B-B14F-4D97-AF65-F5344CB8AC3E}">
        <p14:creationId xmlns:p14="http://schemas.microsoft.com/office/powerpoint/2010/main" val="19853797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004050" y="214313"/>
            <a:ext cx="1951038" cy="591820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150938" y="214313"/>
            <a:ext cx="5700712" cy="59182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6" name="Rectangle 13"/>
          <p:cNvSpPr>
            <a:spLocks noGrp="1" noChangeArrowheads="1"/>
          </p:cNvSpPr>
          <p:nvPr>
            <p:ph type="sldNum" sz="quarter" idx="12"/>
          </p:nvPr>
        </p:nvSpPr>
        <p:spPr>
          <a:ln/>
        </p:spPr>
        <p:txBody>
          <a:bodyPr/>
          <a:lstStyle>
            <a:lvl1pPr>
              <a:defRPr/>
            </a:lvl1pPr>
          </a:lstStyle>
          <a:p>
            <a:pPr>
              <a:defRPr/>
            </a:pPr>
            <a:fld id="{80D1C845-9082-4B16-86CA-E8FCAEB9C7D1}" type="slidenum">
              <a:rPr lang="en-US" altLang="zh-CN"/>
              <a:pPr>
                <a:defRPr/>
              </a:pPr>
              <a:t>‹#›</a:t>
            </a:fld>
            <a:endParaRPr lang="en-US" altLang="zh-CN"/>
          </a:p>
        </p:txBody>
      </p:sp>
    </p:spTree>
    <p:extLst>
      <p:ext uri="{BB962C8B-B14F-4D97-AF65-F5344CB8AC3E}">
        <p14:creationId xmlns:p14="http://schemas.microsoft.com/office/powerpoint/2010/main" val="17317855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1150938" y="214313"/>
            <a:ext cx="7793037" cy="1462087"/>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1182688" y="2017713"/>
            <a:ext cx="3810000" cy="41148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5145088" y="2017713"/>
            <a:ext cx="3810000" cy="41148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7" name="Rectangle 13"/>
          <p:cNvSpPr>
            <a:spLocks noGrp="1" noChangeArrowheads="1"/>
          </p:cNvSpPr>
          <p:nvPr>
            <p:ph type="sldNum" sz="quarter" idx="12"/>
          </p:nvPr>
        </p:nvSpPr>
        <p:spPr>
          <a:ln/>
        </p:spPr>
        <p:txBody>
          <a:bodyPr/>
          <a:lstStyle>
            <a:lvl1pPr>
              <a:defRPr/>
            </a:lvl1pPr>
          </a:lstStyle>
          <a:p>
            <a:pPr>
              <a:defRPr/>
            </a:pPr>
            <a:fld id="{D75912C9-ADD9-46C3-92F3-CDD11BE4B5CD}" type="slidenum">
              <a:rPr lang="en-US" altLang="zh-CN"/>
              <a:pPr>
                <a:defRPr/>
              </a:pPr>
              <a:t>‹#›</a:t>
            </a:fld>
            <a:endParaRPr lang="en-US" altLang="zh-CN"/>
          </a:p>
        </p:txBody>
      </p:sp>
    </p:spTree>
    <p:extLst>
      <p:ext uri="{BB962C8B-B14F-4D97-AF65-F5344CB8AC3E}">
        <p14:creationId xmlns:p14="http://schemas.microsoft.com/office/powerpoint/2010/main" val="20690790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1150938" y="214313"/>
            <a:ext cx="7804150" cy="59182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5" name="Rectangle 13"/>
          <p:cNvSpPr>
            <a:spLocks noGrp="1" noChangeArrowheads="1"/>
          </p:cNvSpPr>
          <p:nvPr>
            <p:ph type="sldNum" sz="quarter" idx="12"/>
          </p:nvPr>
        </p:nvSpPr>
        <p:spPr>
          <a:ln/>
        </p:spPr>
        <p:txBody>
          <a:bodyPr/>
          <a:lstStyle>
            <a:lvl1pPr>
              <a:defRPr/>
            </a:lvl1pPr>
          </a:lstStyle>
          <a:p>
            <a:pPr>
              <a:defRPr/>
            </a:pPr>
            <a:fld id="{700C1EBA-B649-43FF-ACEA-C404B8F9856A}" type="slidenum">
              <a:rPr lang="en-US" altLang="zh-CN"/>
              <a:pPr>
                <a:defRPr/>
              </a:pPr>
              <a:t>‹#›</a:t>
            </a:fld>
            <a:endParaRPr lang="en-US" altLang="zh-CN"/>
          </a:p>
        </p:txBody>
      </p:sp>
    </p:spTree>
    <p:extLst>
      <p:ext uri="{BB962C8B-B14F-4D97-AF65-F5344CB8AC3E}">
        <p14:creationId xmlns:p14="http://schemas.microsoft.com/office/powerpoint/2010/main" val="38433870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fourObj" preserve="1">
  <p:cSld name="标题和四项内容">
    <p:spTree>
      <p:nvGrpSpPr>
        <p:cNvPr id="1" name=""/>
        <p:cNvGrpSpPr/>
        <p:nvPr/>
      </p:nvGrpSpPr>
      <p:grpSpPr>
        <a:xfrm>
          <a:off x="0" y="0"/>
          <a:ext cx="0" cy="0"/>
          <a:chOff x="0" y="0"/>
          <a:chExt cx="0" cy="0"/>
        </a:xfrm>
      </p:grpSpPr>
      <p:sp>
        <p:nvSpPr>
          <p:cNvPr id="2" name="标题 1"/>
          <p:cNvSpPr>
            <a:spLocks noGrp="1"/>
          </p:cNvSpPr>
          <p:nvPr>
            <p:ph type="title" sz="quarter"/>
          </p:nvPr>
        </p:nvSpPr>
        <p:spPr>
          <a:xfrm>
            <a:off x="1150938" y="214313"/>
            <a:ext cx="7793037" cy="1462087"/>
          </a:xfrm>
        </p:spPr>
        <p:txBody>
          <a:bodyPr/>
          <a:lstStyle/>
          <a:p>
            <a:r>
              <a:rPr lang="zh-CN" altLang="en-US" smtClean="0"/>
              <a:t>单击此处编辑母版标题样式</a:t>
            </a:r>
            <a:endParaRPr lang="zh-CN" altLang="en-US"/>
          </a:p>
        </p:txBody>
      </p:sp>
      <p:sp>
        <p:nvSpPr>
          <p:cNvPr id="3" name="内容占位符 2"/>
          <p:cNvSpPr>
            <a:spLocks noGrp="1"/>
          </p:cNvSpPr>
          <p:nvPr>
            <p:ph sz="quarter" idx="1"/>
          </p:nvPr>
        </p:nvSpPr>
        <p:spPr>
          <a:xfrm>
            <a:off x="1182688" y="2017713"/>
            <a:ext cx="3810000" cy="19812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quarter" idx="2"/>
          </p:nvPr>
        </p:nvSpPr>
        <p:spPr>
          <a:xfrm>
            <a:off x="5145088" y="2017713"/>
            <a:ext cx="3810000" cy="19812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内容占位符 4"/>
          <p:cNvSpPr>
            <a:spLocks noGrp="1"/>
          </p:cNvSpPr>
          <p:nvPr>
            <p:ph sz="quarter" idx="3"/>
          </p:nvPr>
        </p:nvSpPr>
        <p:spPr>
          <a:xfrm>
            <a:off x="1182688" y="4151313"/>
            <a:ext cx="3810000" cy="19812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内容占位符 5"/>
          <p:cNvSpPr>
            <a:spLocks noGrp="1"/>
          </p:cNvSpPr>
          <p:nvPr>
            <p:ph sz="quarter" idx="4"/>
          </p:nvPr>
        </p:nvSpPr>
        <p:spPr>
          <a:xfrm>
            <a:off x="5145088" y="4151313"/>
            <a:ext cx="3810000" cy="1981200"/>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9" name="Rectangle 13"/>
          <p:cNvSpPr>
            <a:spLocks noGrp="1" noChangeArrowheads="1"/>
          </p:cNvSpPr>
          <p:nvPr>
            <p:ph type="sldNum" sz="quarter" idx="12"/>
          </p:nvPr>
        </p:nvSpPr>
        <p:spPr>
          <a:ln/>
        </p:spPr>
        <p:txBody>
          <a:bodyPr/>
          <a:lstStyle>
            <a:lvl1pPr>
              <a:defRPr/>
            </a:lvl1pPr>
          </a:lstStyle>
          <a:p>
            <a:pPr>
              <a:defRPr/>
            </a:pPr>
            <a:fld id="{47E41A08-D850-465D-A567-4C16F57B31CF}" type="slidenum">
              <a:rPr lang="en-US" altLang="zh-CN"/>
              <a:pPr>
                <a:defRPr/>
              </a:pPr>
              <a:t>‹#›</a:t>
            </a:fld>
            <a:endParaRPr lang="en-US" altLang="zh-CN"/>
          </a:p>
        </p:txBody>
      </p:sp>
    </p:spTree>
    <p:extLst>
      <p:ext uri="{BB962C8B-B14F-4D97-AF65-F5344CB8AC3E}">
        <p14:creationId xmlns:p14="http://schemas.microsoft.com/office/powerpoint/2010/main" val="25959574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6" name="Rectangle 13"/>
          <p:cNvSpPr>
            <a:spLocks noGrp="1" noChangeArrowheads="1"/>
          </p:cNvSpPr>
          <p:nvPr>
            <p:ph type="sldNum" sz="quarter" idx="12"/>
          </p:nvPr>
        </p:nvSpPr>
        <p:spPr>
          <a:ln/>
        </p:spPr>
        <p:txBody>
          <a:bodyPr/>
          <a:lstStyle>
            <a:lvl1pPr>
              <a:defRPr/>
            </a:lvl1pPr>
          </a:lstStyle>
          <a:p>
            <a:pPr>
              <a:defRPr/>
            </a:pPr>
            <a:fld id="{F9B4539D-0FCF-4A6B-8395-3182EFC9E0A7}" type="slidenum">
              <a:rPr lang="en-US" altLang="zh-CN"/>
              <a:pPr>
                <a:defRPr/>
              </a:pPr>
              <a:t>‹#›</a:t>
            </a:fld>
            <a:endParaRPr lang="en-US" altLang="zh-CN"/>
          </a:p>
        </p:txBody>
      </p:sp>
    </p:spTree>
    <p:extLst>
      <p:ext uri="{BB962C8B-B14F-4D97-AF65-F5344CB8AC3E}">
        <p14:creationId xmlns:p14="http://schemas.microsoft.com/office/powerpoint/2010/main" val="37834207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6" name="Rectangle 13"/>
          <p:cNvSpPr>
            <a:spLocks noGrp="1" noChangeArrowheads="1"/>
          </p:cNvSpPr>
          <p:nvPr>
            <p:ph type="sldNum" sz="quarter" idx="12"/>
          </p:nvPr>
        </p:nvSpPr>
        <p:spPr>
          <a:ln/>
        </p:spPr>
        <p:txBody>
          <a:bodyPr/>
          <a:lstStyle>
            <a:lvl1pPr>
              <a:defRPr/>
            </a:lvl1pPr>
          </a:lstStyle>
          <a:p>
            <a:pPr>
              <a:defRPr/>
            </a:pPr>
            <a:fld id="{2C6F3B60-8AF2-4C50-91C8-367DB901BB96}" type="slidenum">
              <a:rPr lang="en-US" altLang="zh-CN"/>
              <a:pPr>
                <a:defRPr/>
              </a:pPr>
              <a:t>‹#›</a:t>
            </a:fld>
            <a:endParaRPr lang="en-US" altLang="zh-CN"/>
          </a:p>
        </p:txBody>
      </p:sp>
    </p:spTree>
    <p:extLst>
      <p:ext uri="{BB962C8B-B14F-4D97-AF65-F5344CB8AC3E}">
        <p14:creationId xmlns:p14="http://schemas.microsoft.com/office/powerpoint/2010/main" val="4950059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1826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5145088" y="2017713"/>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7" name="Rectangle 13"/>
          <p:cNvSpPr>
            <a:spLocks noGrp="1" noChangeArrowheads="1"/>
          </p:cNvSpPr>
          <p:nvPr>
            <p:ph type="sldNum" sz="quarter" idx="12"/>
          </p:nvPr>
        </p:nvSpPr>
        <p:spPr>
          <a:ln/>
        </p:spPr>
        <p:txBody>
          <a:bodyPr/>
          <a:lstStyle>
            <a:lvl1pPr>
              <a:defRPr/>
            </a:lvl1pPr>
          </a:lstStyle>
          <a:p>
            <a:pPr>
              <a:defRPr/>
            </a:pPr>
            <a:fld id="{EA8A71A4-64E6-4F27-BCF5-944802F9FB5E}" type="slidenum">
              <a:rPr lang="en-US" altLang="zh-CN"/>
              <a:pPr>
                <a:defRPr/>
              </a:pPr>
              <a:t>‹#›</a:t>
            </a:fld>
            <a:endParaRPr lang="en-US" altLang="zh-CN"/>
          </a:p>
        </p:txBody>
      </p:sp>
    </p:spTree>
    <p:extLst>
      <p:ext uri="{BB962C8B-B14F-4D97-AF65-F5344CB8AC3E}">
        <p14:creationId xmlns:p14="http://schemas.microsoft.com/office/powerpoint/2010/main" val="4123076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9" name="Rectangle 13"/>
          <p:cNvSpPr>
            <a:spLocks noGrp="1" noChangeArrowheads="1"/>
          </p:cNvSpPr>
          <p:nvPr>
            <p:ph type="sldNum" sz="quarter" idx="12"/>
          </p:nvPr>
        </p:nvSpPr>
        <p:spPr>
          <a:ln/>
        </p:spPr>
        <p:txBody>
          <a:bodyPr/>
          <a:lstStyle>
            <a:lvl1pPr>
              <a:defRPr/>
            </a:lvl1pPr>
          </a:lstStyle>
          <a:p>
            <a:pPr>
              <a:defRPr/>
            </a:pPr>
            <a:fld id="{D3EA87D7-25C9-4C33-AE51-921A90D5D95A}" type="slidenum">
              <a:rPr lang="en-US" altLang="zh-CN"/>
              <a:pPr>
                <a:defRPr/>
              </a:pPr>
              <a:t>‹#›</a:t>
            </a:fld>
            <a:endParaRPr lang="en-US" altLang="zh-CN"/>
          </a:p>
        </p:txBody>
      </p:sp>
    </p:spTree>
    <p:extLst>
      <p:ext uri="{BB962C8B-B14F-4D97-AF65-F5344CB8AC3E}">
        <p14:creationId xmlns:p14="http://schemas.microsoft.com/office/powerpoint/2010/main" val="7692199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5" name="Rectangle 13"/>
          <p:cNvSpPr>
            <a:spLocks noGrp="1" noChangeArrowheads="1"/>
          </p:cNvSpPr>
          <p:nvPr>
            <p:ph type="sldNum" sz="quarter" idx="12"/>
          </p:nvPr>
        </p:nvSpPr>
        <p:spPr>
          <a:ln/>
        </p:spPr>
        <p:txBody>
          <a:bodyPr/>
          <a:lstStyle>
            <a:lvl1pPr>
              <a:defRPr/>
            </a:lvl1pPr>
          </a:lstStyle>
          <a:p>
            <a:pPr>
              <a:defRPr/>
            </a:pPr>
            <a:fld id="{39AF4688-E42B-47F4-A1E9-AE73DA69E0E7}" type="slidenum">
              <a:rPr lang="en-US" altLang="zh-CN"/>
              <a:pPr>
                <a:defRPr/>
              </a:pPr>
              <a:t>‹#›</a:t>
            </a:fld>
            <a:endParaRPr lang="en-US" altLang="zh-CN"/>
          </a:p>
        </p:txBody>
      </p:sp>
    </p:spTree>
    <p:extLst>
      <p:ext uri="{BB962C8B-B14F-4D97-AF65-F5344CB8AC3E}">
        <p14:creationId xmlns:p14="http://schemas.microsoft.com/office/powerpoint/2010/main" val="4028044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4" name="Rectangle 13"/>
          <p:cNvSpPr>
            <a:spLocks noGrp="1" noChangeArrowheads="1"/>
          </p:cNvSpPr>
          <p:nvPr>
            <p:ph type="sldNum" sz="quarter" idx="12"/>
          </p:nvPr>
        </p:nvSpPr>
        <p:spPr>
          <a:ln/>
        </p:spPr>
        <p:txBody>
          <a:bodyPr/>
          <a:lstStyle>
            <a:lvl1pPr>
              <a:defRPr/>
            </a:lvl1pPr>
          </a:lstStyle>
          <a:p>
            <a:pPr>
              <a:defRPr/>
            </a:pPr>
            <a:fld id="{15F13682-F5A8-431B-9399-A9D1C9D28725}" type="slidenum">
              <a:rPr lang="en-US" altLang="zh-CN"/>
              <a:pPr>
                <a:defRPr/>
              </a:pPr>
              <a:t>‹#›</a:t>
            </a:fld>
            <a:endParaRPr lang="en-US" altLang="zh-CN"/>
          </a:p>
        </p:txBody>
      </p:sp>
    </p:spTree>
    <p:extLst>
      <p:ext uri="{BB962C8B-B14F-4D97-AF65-F5344CB8AC3E}">
        <p14:creationId xmlns:p14="http://schemas.microsoft.com/office/powerpoint/2010/main" val="2341984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7" name="Rectangle 13"/>
          <p:cNvSpPr>
            <a:spLocks noGrp="1" noChangeArrowheads="1"/>
          </p:cNvSpPr>
          <p:nvPr>
            <p:ph type="sldNum" sz="quarter" idx="12"/>
          </p:nvPr>
        </p:nvSpPr>
        <p:spPr>
          <a:ln/>
        </p:spPr>
        <p:txBody>
          <a:bodyPr/>
          <a:lstStyle>
            <a:lvl1pPr>
              <a:defRPr/>
            </a:lvl1pPr>
          </a:lstStyle>
          <a:p>
            <a:pPr>
              <a:defRPr/>
            </a:pPr>
            <a:fld id="{06178FBC-AA41-4ECD-A5A9-31101863E0F7}" type="slidenum">
              <a:rPr lang="en-US" altLang="zh-CN"/>
              <a:pPr>
                <a:defRPr/>
              </a:pPr>
              <a:t>‹#›</a:t>
            </a:fld>
            <a:endParaRPr lang="en-US" altLang="zh-CN"/>
          </a:p>
        </p:txBody>
      </p:sp>
    </p:spTree>
    <p:extLst>
      <p:ext uri="{BB962C8B-B14F-4D97-AF65-F5344CB8AC3E}">
        <p14:creationId xmlns:p14="http://schemas.microsoft.com/office/powerpoint/2010/main" val="4187831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11"/>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12"/>
          <p:cNvSpPr>
            <a:spLocks noGrp="1" noChangeArrowheads="1"/>
          </p:cNvSpPr>
          <p:nvPr>
            <p:ph type="ftr" sz="quarter" idx="11"/>
          </p:nvPr>
        </p:nvSpPr>
        <p:spPr>
          <a:ln/>
        </p:spPr>
        <p:txBody>
          <a:bodyPr/>
          <a:lstStyle>
            <a:lvl1pPr>
              <a:defRPr/>
            </a:lvl1pPr>
          </a:lstStyle>
          <a:p>
            <a:pPr>
              <a:defRPr/>
            </a:pPr>
            <a:r>
              <a:rPr lang="en-US" altLang="zh-CN"/>
              <a:t>机器学习导论</a:t>
            </a:r>
          </a:p>
        </p:txBody>
      </p:sp>
      <p:sp>
        <p:nvSpPr>
          <p:cNvPr id="7" name="Rectangle 13"/>
          <p:cNvSpPr>
            <a:spLocks noGrp="1" noChangeArrowheads="1"/>
          </p:cNvSpPr>
          <p:nvPr>
            <p:ph type="sldNum" sz="quarter" idx="12"/>
          </p:nvPr>
        </p:nvSpPr>
        <p:spPr>
          <a:ln/>
        </p:spPr>
        <p:txBody>
          <a:bodyPr/>
          <a:lstStyle>
            <a:lvl1pPr>
              <a:defRPr/>
            </a:lvl1pPr>
          </a:lstStyle>
          <a:p>
            <a:pPr>
              <a:defRPr/>
            </a:pPr>
            <a:fld id="{78B83675-8883-41A7-BA1A-AFDC0357BFB0}" type="slidenum">
              <a:rPr lang="en-US" altLang="zh-CN"/>
              <a:pPr>
                <a:defRPr/>
              </a:pPr>
              <a:t>‹#›</a:t>
            </a:fld>
            <a:endParaRPr lang="en-US" altLang="zh-CN"/>
          </a:p>
        </p:txBody>
      </p:sp>
    </p:spTree>
    <p:extLst>
      <p:ext uri="{BB962C8B-B14F-4D97-AF65-F5344CB8AC3E}">
        <p14:creationId xmlns:p14="http://schemas.microsoft.com/office/powerpoint/2010/main" val="1471933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ChangeArrowheads="1"/>
          </p:cNvSpPr>
          <p:nvPr/>
        </p:nvSpPr>
        <p:spPr bwMode="ltGray">
          <a:xfrm>
            <a:off x="417513" y="1098550"/>
            <a:ext cx="438150" cy="474663"/>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algn="ctr" eaLnBrk="1" hangingPunct="1"/>
            <a:endParaRPr kumimoji="1" lang="zh-CN" altLang="zh-CN" sz="2400"/>
          </a:p>
        </p:txBody>
      </p:sp>
      <p:sp>
        <p:nvSpPr>
          <p:cNvPr id="1027" name="Rectangle 3"/>
          <p:cNvSpPr>
            <a:spLocks noChangeArrowheads="1"/>
          </p:cNvSpPr>
          <p:nvPr/>
        </p:nvSpPr>
        <p:spPr bwMode="ltGray">
          <a:xfrm>
            <a:off x="800100" y="1098550"/>
            <a:ext cx="328613" cy="474663"/>
          </a:xfrm>
          <a:prstGeom prst="rect">
            <a:avLst/>
          </a:prstGeom>
          <a:gradFill rotWithShape="0">
            <a:gsLst>
              <a:gs pos="0">
                <a:schemeClr val="accent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algn="ctr" eaLnBrk="1" hangingPunct="1"/>
            <a:endParaRPr kumimoji="1" lang="zh-CN" altLang="zh-CN" sz="2400"/>
          </a:p>
        </p:txBody>
      </p:sp>
      <p:sp>
        <p:nvSpPr>
          <p:cNvPr id="1028" name="Rectangle 4"/>
          <p:cNvSpPr>
            <a:spLocks noChangeArrowheads="1"/>
          </p:cNvSpPr>
          <p:nvPr/>
        </p:nvSpPr>
        <p:spPr bwMode="ltGray">
          <a:xfrm>
            <a:off x="541338" y="1520825"/>
            <a:ext cx="422275" cy="474663"/>
          </a:xfrm>
          <a:prstGeom prst="rect">
            <a:avLst/>
          </a:prstGeom>
          <a:solidFill>
            <a:schemeClr val="fo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algn="ctr" eaLnBrk="1" hangingPunct="1"/>
            <a:endParaRPr kumimoji="1" lang="zh-CN" altLang="zh-CN" sz="2400"/>
          </a:p>
        </p:txBody>
      </p:sp>
      <p:sp>
        <p:nvSpPr>
          <p:cNvPr id="1029" name="Rectangle 5"/>
          <p:cNvSpPr>
            <a:spLocks noChangeArrowheads="1"/>
          </p:cNvSpPr>
          <p:nvPr/>
        </p:nvSpPr>
        <p:spPr bwMode="ltGray">
          <a:xfrm>
            <a:off x="911225" y="1520825"/>
            <a:ext cx="368300" cy="474663"/>
          </a:xfrm>
          <a:prstGeom prst="rect">
            <a:avLst/>
          </a:prstGeom>
          <a:gradFill rotWithShape="0">
            <a:gsLst>
              <a:gs pos="0">
                <a:schemeClr val="folHlink"/>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algn="ctr" eaLnBrk="1" hangingPunct="1"/>
            <a:endParaRPr kumimoji="1" lang="zh-CN" altLang="zh-CN" sz="2400"/>
          </a:p>
        </p:txBody>
      </p:sp>
      <p:sp>
        <p:nvSpPr>
          <p:cNvPr id="1030" name="Rectangle 6"/>
          <p:cNvSpPr>
            <a:spLocks noChangeArrowheads="1"/>
          </p:cNvSpPr>
          <p:nvPr/>
        </p:nvSpPr>
        <p:spPr bwMode="ltGray">
          <a:xfrm>
            <a:off x="127000" y="1447800"/>
            <a:ext cx="560388" cy="422275"/>
          </a:xfrm>
          <a:prstGeom prst="rect">
            <a:avLst/>
          </a:prstGeom>
          <a:gradFill rotWithShape="0">
            <a:gsLst>
              <a:gs pos="0">
                <a:schemeClr val="bg1"/>
              </a:gs>
              <a:gs pos="100000">
                <a:schemeClr val="hlink"/>
              </a:gs>
            </a:gsLst>
            <a:lin ang="189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algn="ctr" eaLnBrk="1" hangingPunct="1"/>
            <a:endParaRPr kumimoji="1" lang="zh-CN" altLang="zh-CN" sz="2400"/>
          </a:p>
        </p:txBody>
      </p:sp>
      <p:sp>
        <p:nvSpPr>
          <p:cNvPr id="1031" name="Rectangle 7"/>
          <p:cNvSpPr>
            <a:spLocks noChangeArrowheads="1"/>
          </p:cNvSpPr>
          <p:nvPr/>
        </p:nvSpPr>
        <p:spPr bwMode="gray">
          <a:xfrm>
            <a:off x="762000" y="990600"/>
            <a:ext cx="31750" cy="1052513"/>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algn="ctr" eaLnBrk="1" hangingPunct="1"/>
            <a:endParaRPr kumimoji="1" lang="zh-CN" altLang="zh-CN" sz="2400"/>
          </a:p>
        </p:txBody>
      </p:sp>
      <p:sp>
        <p:nvSpPr>
          <p:cNvPr id="1032" name="Rectangle 8"/>
          <p:cNvSpPr>
            <a:spLocks noChangeArrowheads="1"/>
          </p:cNvSpPr>
          <p:nvPr/>
        </p:nvSpPr>
        <p:spPr bwMode="gray">
          <a:xfrm>
            <a:off x="442913" y="1781175"/>
            <a:ext cx="8226425" cy="31750"/>
          </a:xfrm>
          <a:prstGeom prst="rect">
            <a:avLst/>
          </a:prstGeom>
          <a:gradFill rotWithShape="0">
            <a:gsLst>
              <a:gs pos="0">
                <a:schemeClr val="bg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defRPr>
                <a:solidFill>
                  <a:schemeClr val="tx1"/>
                </a:solidFill>
                <a:latin typeface="Tahoma" pitchFamily="34" charset="0"/>
                <a:ea typeface="宋体" pitchFamily="2" charset="-122"/>
              </a:defRPr>
            </a:lvl1pPr>
            <a:lvl2pPr marL="742950" indent="-285750" eaLnBrk="0" hangingPunct="0">
              <a:defRPr>
                <a:solidFill>
                  <a:schemeClr val="tx1"/>
                </a:solidFill>
                <a:latin typeface="Tahoma" pitchFamily="34" charset="0"/>
                <a:ea typeface="宋体" pitchFamily="2" charset="-122"/>
              </a:defRPr>
            </a:lvl2pPr>
            <a:lvl3pPr marL="1143000" indent="-228600" eaLnBrk="0" hangingPunct="0">
              <a:defRPr>
                <a:solidFill>
                  <a:schemeClr val="tx1"/>
                </a:solidFill>
                <a:latin typeface="Tahoma" pitchFamily="34" charset="0"/>
                <a:ea typeface="宋体" pitchFamily="2" charset="-122"/>
              </a:defRPr>
            </a:lvl3pPr>
            <a:lvl4pPr marL="1600200" indent="-228600" eaLnBrk="0" hangingPunct="0">
              <a:defRPr>
                <a:solidFill>
                  <a:schemeClr val="tx1"/>
                </a:solidFill>
                <a:latin typeface="Tahoma" pitchFamily="34" charset="0"/>
                <a:ea typeface="宋体" pitchFamily="2" charset="-122"/>
              </a:defRPr>
            </a:lvl4pPr>
            <a:lvl5pPr marL="2057400" indent="-228600" eaLnBrk="0" hangingPunct="0">
              <a:defRPr>
                <a:solidFill>
                  <a:schemeClr val="tx1"/>
                </a:solidFill>
                <a:latin typeface="Tahoma" pitchFamily="34" charset="0"/>
                <a:ea typeface="宋体" pitchFamily="2" charset="-122"/>
              </a:defRPr>
            </a:lvl5pPr>
            <a:lvl6pPr marL="2514600" indent="-228600" eaLnBrk="0" fontAlgn="base" hangingPunct="0">
              <a:spcBef>
                <a:spcPct val="0"/>
              </a:spcBef>
              <a:spcAft>
                <a:spcPct val="0"/>
              </a:spcAft>
              <a:defRPr>
                <a:solidFill>
                  <a:schemeClr val="tx1"/>
                </a:solidFill>
                <a:latin typeface="Tahoma" pitchFamily="34" charset="0"/>
                <a:ea typeface="宋体" pitchFamily="2" charset="-122"/>
              </a:defRPr>
            </a:lvl6pPr>
            <a:lvl7pPr marL="2971800" indent="-228600" eaLnBrk="0" fontAlgn="base" hangingPunct="0">
              <a:spcBef>
                <a:spcPct val="0"/>
              </a:spcBef>
              <a:spcAft>
                <a:spcPct val="0"/>
              </a:spcAft>
              <a:defRPr>
                <a:solidFill>
                  <a:schemeClr val="tx1"/>
                </a:solidFill>
                <a:latin typeface="Tahoma" pitchFamily="34" charset="0"/>
                <a:ea typeface="宋体" pitchFamily="2" charset="-122"/>
              </a:defRPr>
            </a:lvl7pPr>
            <a:lvl8pPr marL="3429000" indent="-228600" eaLnBrk="0" fontAlgn="base" hangingPunct="0">
              <a:spcBef>
                <a:spcPct val="0"/>
              </a:spcBef>
              <a:spcAft>
                <a:spcPct val="0"/>
              </a:spcAft>
              <a:defRPr>
                <a:solidFill>
                  <a:schemeClr val="tx1"/>
                </a:solidFill>
                <a:latin typeface="Tahoma" pitchFamily="34" charset="0"/>
                <a:ea typeface="宋体" pitchFamily="2" charset="-122"/>
              </a:defRPr>
            </a:lvl8pPr>
            <a:lvl9pPr marL="3886200" indent="-228600" eaLnBrk="0" fontAlgn="base" hangingPunct="0">
              <a:spcBef>
                <a:spcPct val="0"/>
              </a:spcBef>
              <a:spcAft>
                <a:spcPct val="0"/>
              </a:spcAft>
              <a:defRPr>
                <a:solidFill>
                  <a:schemeClr val="tx1"/>
                </a:solidFill>
                <a:latin typeface="Tahoma" pitchFamily="34" charset="0"/>
                <a:ea typeface="宋体" pitchFamily="2" charset="-122"/>
              </a:defRPr>
            </a:lvl9pPr>
          </a:lstStyle>
          <a:p>
            <a:pPr algn="ctr" eaLnBrk="1" hangingPunct="1"/>
            <a:endParaRPr kumimoji="1" lang="zh-CN" altLang="zh-CN" sz="2400"/>
          </a:p>
        </p:txBody>
      </p:sp>
      <p:sp>
        <p:nvSpPr>
          <p:cNvPr id="1033" name="Rectangle 9"/>
          <p:cNvSpPr>
            <a:spLocks noGrp="1" noChangeArrowheads="1"/>
          </p:cNvSpPr>
          <p:nvPr>
            <p:ph type="title"/>
          </p:nvPr>
        </p:nvSpPr>
        <p:spPr bwMode="auto">
          <a:xfrm>
            <a:off x="1150938" y="214313"/>
            <a:ext cx="7793037" cy="1462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r>
              <a:rPr lang="zh-CN" altLang="en-US" smtClean="0"/>
              <a:t>单击此处编辑母版标题样式</a:t>
            </a:r>
          </a:p>
        </p:txBody>
      </p:sp>
      <p:sp>
        <p:nvSpPr>
          <p:cNvPr id="1034" name="Rectangle 10"/>
          <p:cNvSpPr>
            <a:spLocks noGrp="1" noChangeArrowheads="1"/>
          </p:cNvSpPr>
          <p:nvPr>
            <p:ph type="body" idx="1"/>
          </p:nvPr>
        </p:nvSpPr>
        <p:spPr bwMode="auto">
          <a:xfrm>
            <a:off x="1182688" y="2017713"/>
            <a:ext cx="7772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34827" name="Rectangle 11"/>
          <p:cNvSpPr>
            <a:spLocks noGrp="1" noChangeArrowheads="1"/>
          </p:cNvSpPr>
          <p:nvPr>
            <p:ph type="dt" sz="half" idx="2"/>
          </p:nvPr>
        </p:nvSpPr>
        <p:spPr bwMode="auto">
          <a:xfrm>
            <a:off x="1162050" y="6243638"/>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400" smtClean="0"/>
            </a:lvl1pPr>
          </a:lstStyle>
          <a:p>
            <a:pPr>
              <a:defRPr/>
            </a:pPr>
            <a:endParaRPr lang="en-US" altLang="zh-CN"/>
          </a:p>
        </p:txBody>
      </p:sp>
      <p:sp>
        <p:nvSpPr>
          <p:cNvPr id="34828" name="Rectangle 12"/>
          <p:cNvSpPr>
            <a:spLocks noGrp="1" noChangeArrowheads="1"/>
          </p:cNvSpPr>
          <p:nvPr>
            <p:ph type="ftr" sz="quarter" idx="3"/>
          </p:nvPr>
        </p:nvSpPr>
        <p:spPr bwMode="auto">
          <a:xfrm>
            <a:off x="3657600" y="6243638"/>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ctr">
              <a:defRPr sz="1400" smtClean="0"/>
            </a:lvl1pPr>
          </a:lstStyle>
          <a:p>
            <a:pPr>
              <a:defRPr/>
            </a:pPr>
            <a:r>
              <a:rPr lang="en-US" altLang="zh-CN"/>
              <a:t>机器学习导论</a:t>
            </a:r>
          </a:p>
        </p:txBody>
      </p:sp>
      <p:sp>
        <p:nvSpPr>
          <p:cNvPr id="34829" name="Rectangle 13"/>
          <p:cNvSpPr>
            <a:spLocks noGrp="1" noChangeArrowheads="1"/>
          </p:cNvSpPr>
          <p:nvPr>
            <p:ph type="sldNum" sz="quarter" idx="4"/>
          </p:nvPr>
        </p:nvSpPr>
        <p:spPr bwMode="auto">
          <a:xfrm>
            <a:off x="7042150" y="6243638"/>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400" smtClean="0"/>
            </a:lvl1pPr>
          </a:lstStyle>
          <a:p>
            <a:pPr>
              <a:defRPr/>
            </a:pPr>
            <a:fld id="{630A0B11-3385-4466-96BB-45205ED460FB}"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698"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Lst>
  <p:hf hdr="0" ftr="0" dt="0"/>
  <p:txStyles>
    <p:titleStyle>
      <a:lvl1pPr algn="l" rtl="0" eaLnBrk="0" fontAlgn="base" hangingPunct="0">
        <a:spcBef>
          <a:spcPct val="0"/>
        </a:spcBef>
        <a:spcAft>
          <a:spcPct val="0"/>
        </a:spcAft>
        <a:defRPr sz="44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Tahoma" pitchFamily="34" charset="0"/>
          <a:ea typeface="宋体" pitchFamily="2" charset="-122"/>
        </a:defRPr>
      </a:lvl2pPr>
      <a:lvl3pPr algn="l" rtl="0" eaLnBrk="0" fontAlgn="base" hangingPunct="0">
        <a:spcBef>
          <a:spcPct val="0"/>
        </a:spcBef>
        <a:spcAft>
          <a:spcPct val="0"/>
        </a:spcAft>
        <a:defRPr sz="4400">
          <a:solidFill>
            <a:schemeClr val="tx2"/>
          </a:solidFill>
          <a:latin typeface="Tahoma" pitchFamily="34" charset="0"/>
          <a:ea typeface="宋体" pitchFamily="2" charset="-122"/>
        </a:defRPr>
      </a:lvl3pPr>
      <a:lvl4pPr algn="l" rtl="0" eaLnBrk="0" fontAlgn="base" hangingPunct="0">
        <a:spcBef>
          <a:spcPct val="0"/>
        </a:spcBef>
        <a:spcAft>
          <a:spcPct val="0"/>
        </a:spcAft>
        <a:defRPr sz="4400">
          <a:solidFill>
            <a:schemeClr val="tx2"/>
          </a:solidFill>
          <a:latin typeface="Tahoma" pitchFamily="34" charset="0"/>
          <a:ea typeface="宋体" pitchFamily="2" charset="-122"/>
        </a:defRPr>
      </a:lvl4pPr>
      <a:lvl5pPr algn="l" rtl="0" eaLnBrk="0" fontAlgn="base" hangingPunct="0">
        <a:spcBef>
          <a:spcPct val="0"/>
        </a:spcBef>
        <a:spcAft>
          <a:spcPct val="0"/>
        </a:spcAft>
        <a:defRPr sz="4400">
          <a:solidFill>
            <a:schemeClr val="tx2"/>
          </a:solidFill>
          <a:latin typeface="Tahoma" pitchFamily="34" charset="0"/>
          <a:ea typeface="宋体" pitchFamily="2" charset="-122"/>
        </a:defRPr>
      </a:lvl5pPr>
      <a:lvl6pPr marL="457200" algn="l" rtl="0" fontAlgn="base">
        <a:spcBef>
          <a:spcPct val="0"/>
        </a:spcBef>
        <a:spcAft>
          <a:spcPct val="0"/>
        </a:spcAft>
        <a:defRPr sz="4400">
          <a:solidFill>
            <a:schemeClr val="tx2"/>
          </a:solidFill>
          <a:latin typeface="Tahoma" pitchFamily="34" charset="0"/>
          <a:ea typeface="宋体" pitchFamily="2" charset="-122"/>
        </a:defRPr>
      </a:lvl6pPr>
      <a:lvl7pPr marL="914400" algn="l" rtl="0" fontAlgn="base">
        <a:spcBef>
          <a:spcPct val="0"/>
        </a:spcBef>
        <a:spcAft>
          <a:spcPct val="0"/>
        </a:spcAft>
        <a:defRPr sz="4400">
          <a:solidFill>
            <a:schemeClr val="tx2"/>
          </a:solidFill>
          <a:latin typeface="Tahoma" pitchFamily="34" charset="0"/>
          <a:ea typeface="宋体" pitchFamily="2" charset="-122"/>
        </a:defRPr>
      </a:lvl7pPr>
      <a:lvl8pPr marL="1371600" algn="l" rtl="0" fontAlgn="base">
        <a:spcBef>
          <a:spcPct val="0"/>
        </a:spcBef>
        <a:spcAft>
          <a:spcPct val="0"/>
        </a:spcAft>
        <a:defRPr sz="4400">
          <a:solidFill>
            <a:schemeClr val="tx2"/>
          </a:solidFill>
          <a:latin typeface="Tahoma" pitchFamily="34" charset="0"/>
          <a:ea typeface="宋体" pitchFamily="2" charset="-122"/>
        </a:defRPr>
      </a:lvl8pPr>
      <a:lvl9pPr marL="1828800" algn="l" rtl="0" fontAlgn="base">
        <a:spcBef>
          <a:spcPct val="0"/>
        </a:spcBef>
        <a:spcAft>
          <a:spcPct val="0"/>
        </a:spcAft>
        <a:defRPr sz="4400">
          <a:solidFill>
            <a:schemeClr val="tx2"/>
          </a:solidFill>
          <a:latin typeface="Tahoma" pitchFamily="34" charset="0"/>
          <a:ea typeface="宋体" pitchFamily="2" charset="-122"/>
        </a:defRPr>
      </a:lvl9pPr>
    </p:titleStyle>
    <p:bodyStyle>
      <a:lvl1pPr marL="342900" indent="-342900" algn="l" rtl="0" eaLnBrk="0" fontAlgn="base" hangingPunct="0">
        <a:spcBef>
          <a:spcPct val="20000"/>
        </a:spcBef>
        <a:spcAft>
          <a:spcPct val="0"/>
        </a:spcAft>
        <a:buClr>
          <a:schemeClr val="folHlink"/>
        </a:buClr>
        <a:buSzPct val="60000"/>
        <a:buFont typeface="Wingdings"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hlink"/>
        </a:buClr>
        <a:buSzPct val="55000"/>
        <a:buFont typeface="Wingdings" pitchFamily="2" charset="2"/>
        <a:buChar char="n"/>
        <a:defRPr sz="2800">
          <a:solidFill>
            <a:schemeClr val="tx1"/>
          </a:solidFill>
          <a:latin typeface="+mn-lt"/>
          <a:ea typeface="+mn-ea"/>
        </a:defRPr>
      </a:lvl2pPr>
      <a:lvl3pPr marL="1143000" indent="-228600" algn="l" rtl="0" eaLnBrk="0" fontAlgn="base" hangingPunct="0">
        <a:spcBef>
          <a:spcPct val="20000"/>
        </a:spcBef>
        <a:spcAft>
          <a:spcPct val="0"/>
        </a:spcAft>
        <a:buClr>
          <a:schemeClr val="folHlink"/>
        </a:buClr>
        <a:buSzPct val="50000"/>
        <a:buFont typeface="Wingdings" pitchFamily="2" charset="2"/>
        <a:buChar char="n"/>
        <a:defRPr sz="2400">
          <a:solidFill>
            <a:schemeClr val="tx1"/>
          </a:solidFill>
          <a:latin typeface="+mn-lt"/>
          <a:ea typeface="+mn-ea"/>
        </a:defRPr>
      </a:lvl3pPr>
      <a:lvl4pPr marL="1600200" indent="-228600" algn="l" rtl="0" eaLnBrk="0" fontAlgn="base" hangingPunct="0">
        <a:spcBef>
          <a:spcPct val="20000"/>
        </a:spcBef>
        <a:spcAft>
          <a:spcPct val="0"/>
        </a:spcAft>
        <a:buClr>
          <a:schemeClr val="accent2"/>
        </a:buClr>
        <a:buSzPct val="55000"/>
        <a:buFont typeface="Wingdings" pitchFamily="2" charset="2"/>
        <a:buChar char="n"/>
        <a:defRPr sz="2000">
          <a:solidFill>
            <a:schemeClr val="tx1"/>
          </a:solidFill>
          <a:latin typeface="+mn-lt"/>
          <a:ea typeface="+mn-ea"/>
        </a:defRPr>
      </a:lvl4pPr>
      <a:lvl5pPr marL="2057400" indent="-228600" algn="l" rtl="0" eaLnBrk="0" fontAlgn="base" hangingPunct="0">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accent1"/>
        </a:buClr>
        <a:buSzPct val="50000"/>
        <a:buFont typeface="Wingdings" pitchFamily="2" charset="2"/>
        <a:buChar char="n"/>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tmp"/><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blog.linkedin.com/2014/12/17/the-25-hottest-skills-that-got-people-hired-in-2014"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1384300" y="1341438"/>
            <a:ext cx="5851525" cy="1981200"/>
          </a:xfrm>
        </p:spPr>
        <p:txBody>
          <a:bodyPr/>
          <a:lstStyle/>
          <a:p>
            <a:pPr algn="ctr" eaLnBrk="1" hangingPunct="1"/>
            <a:r>
              <a:rPr lang="zh-CN" altLang="en-US" sz="4800" dirty="0" smtClean="0">
                <a:solidFill>
                  <a:srgbClr val="000000"/>
                </a:solidFill>
                <a:ea typeface="方正启体简体" pitchFamily="65" charset="-122"/>
              </a:rPr>
              <a:t>机器学习导论</a:t>
            </a:r>
            <a:br>
              <a:rPr lang="zh-CN" altLang="en-US" sz="4800" dirty="0" smtClean="0">
                <a:solidFill>
                  <a:srgbClr val="000000"/>
                </a:solidFill>
                <a:ea typeface="方正启体简体" pitchFamily="65" charset="-122"/>
              </a:rPr>
            </a:br>
            <a:r>
              <a:rPr lang="en-US" altLang="zh-CN" sz="2800" dirty="0" smtClean="0">
                <a:solidFill>
                  <a:srgbClr val="000000"/>
                </a:solidFill>
                <a:latin typeface="Monotype Corsiva" pitchFamily="66" charset="0"/>
                <a:ea typeface="方正启体简体" pitchFamily="65" charset="-122"/>
              </a:rPr>
              <a:t>Introduction to Machine Learning</a:t>
            </a:r>
          </a:p>
        </p:txBody>
      </p:sp>
      <p:sp>
        <p:nvSpPr>
          <p:cNvPr id="3075" name="Rectangle 3"/>
          <p:cNvSpPr>
            <a:spLocks noGrp="1" noChangeArrowheads="1"/>
          </p:cNvSpPr>
          <p:nvPr>
            <p:ph type="subTitle" idx="1"/>
          </p:nvPr>
        </p:nvSpPr>
        <p:spPr>
          <a:xfrm>
            <a:off x="1260475" y="3860800"/>
            <a:ext cx="6335713" cy="1873250"/>
          </a:xfrm>
        </p:spPr>
        <p:txBody>
          <a:bodyPr/>
          <a:lstStyle/>
          <a:p>
            <a:pPr eaLnBrk="1" hangingPunct="1">
              <a:lnSpc>
                <a:spcPct val="80000"/>
              </a:lnSpc>
            </a:pPr>
            <a:r>
              <a:rPr lang="zh-CN" altLang="en-US" sz="2000" b="1" dirty="0" smtClean="0">
                <a:solidFill>
                  <a:srgbClr val="000000"/>
                </a:solidFill>
                <a:latin typeface="楷体_GB2312" pitchFamily="49" charset="-122"/>
                <a:ea typeface="楷体_GB2312" pitchFamily="49" charset="-122"/>
              </a:rPr>
              <a:t>郭 骏</a:t>
            </a:r>
          </a:p>
          <a:p>
            <a:pPr eaLnBrk="1" hangingPunct="1">
              <a:lnSpc>
                <a:spcPct val="80000"/>
              </a:lnSpc>
            </a:pPr>
            <a:r>
              <a:rPr lang="zh-CN" altLang="en-US" sz="2000" b="1" dirty="0" smtClean="0">
                <a:solidFill>
                  <a:srgbClr val="000000"/>
                </a:solidFill>
                <a:latin typeface="楷体_GB2312" pitchFamily="49" charset="-122"/>
                <a:ea typeface="楷体_GB2312" pitchFamily="49" charset="-122"/>
              </a:rPr>
              <a:t>华东师范大学 信息科学技术学院 计算中心</a:t>
            </a:r>
          </a:p>
          <a:p>
            <a:pPr eaLnBrk="1" hangingPunct="1">
              <a:lnSpc>
                <a:spcPct val="80000"/>
              </a:lnSpc>
            </a:pPr>
            <a:r>
              <a:rPr lang="zh-CN" altLang="en-US" sz="2000" b="1" dirty="0" smtClean="0">
                <a:solidFill>
                  <a:srgbClr val="000000"/>
                </a:solidFill>
                <a:latin typeface="楷体_GB2312" pitchFamily="49" charset="-122"/>
                <a:ea typeface="楷体_GB2312" pitchFamily="49" charset="-122"/>
              </a:rPr>
              <a:t>中山北路校区 计算机楼 </a:t>
            </a:r>
            <a:r>
              <a:rPr lang="en-US" altLang="zh-CN" sz="2000" b="1" dirty="0">
                <a:solidFill>
                  <a:srgbClr val="000000"/>
                </a:solidFill>
                <a:latin typeface="楷体_GB2312" pitchFamily="49" charset="-122"/>
                <a:ea typeface="楷体_GB2312" pitchFamily="49" charset="-122"/>
              </a:rPr>
              <a:t>1</a:t>
            </a:r>
            <a:r>
              <a:rPr lang="en-US" altLang="zh-CN" sz="2000" b="1" dirty="0" smtClean="0">
                <a:solidFill>
                  <a:srgbClr val="000000"/>
                </a:solidFill>
                <a:latin typeface="楷体_GB2312" pitchFamily="49" charset="-122"/>
                <a:ea typeface="楷体_GB2312" pitchFamily="49" charset="-122"/>
              </a:rPr>
              <a:t>03</a:t>
            </a:r>
            <a:r>
              <a:rPr lang="zh-CN" altLang="en-US" sz="2000" b="1" dirty="0" smtClean="0">
                <a:solidFill>
                  <a:srgbClr val="000000"/>
                </a:solidFill>
                <a:latin typeface="楷体_GB2312" pitchFamily="49" charset="-122"/>
                <a:ea typeface="楷体_GB2312" pitchFamily="49" charset="-122"/>
              </a:rPr>
              <a:t>房间</a:t>
            </a:r>
          </a:p>
          <a:p>
            <a:pPr eaLnBrk="1" hangingPunct="1">
              <a:lnSpc>
                <a:spcPct val="80000"/>
              </a:lnSpc>
            </a:pPr>
            <a:r>
              <a:rPr lang="en-US" altLang="zh-CN" sz="2000" b="1" dirty="0" smtClean="0">
                <a:solidFill>
                  <a:srgbClr val="000000"/>
                </a:solidFill>
                <a:latin typeface="楷体_GB2312" pitchFamily="49" charset="-122"/>
                <a:ea typeface="楷体_GB2312" pitchFamily="49" charset="-122"/>
              </a:rPr>
              <a:t>E-mail: jguo@cc.ecnu.edu.cn</a:t>
            </a:r>
          </a:p>
          <a:p>
            <a:pPr eaLnBrk="1" hangingPunct="1">
              <a:lnSpc>
                <a:spcPct val="80000"/>
              </a:lnSpc>
            </a:pPr>
            <a:r>
              <a:rPr lang="en-US" altLang="zh-CN" sz="2000" b="1" dirty="0" smtClean="0">
                <a:solidFill>
                  <a:srgbClr val="000000"/>
                </a:solidFill>
                <a:latin typeface="楷体_GB2312" pitchFamily="49" charset="-122"/>
                <a:ea typeface="楷体_GB2312" pitchFamily="49" charset="-122"/>
              </a:rPr>
              <a:t>2017.9</a:t>
            </a:r>
          </a:p>
        </p:txBody>
      </p:sp>
    </p:spTree>
    <p:extLst>
      <p:ext uri="{BB962C8B-B14F-4D97-AF65-F5344CB8AC3E}">
        <p14:creationId xmlns:p14="http://schemas.microsoft.com/office/powerpoint/2010/main" val="136402224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4000" dirty="0" smtClean="0">
                <a:solidFill>
                  <a:srgbClr val="000000"/>
                </a:solidFill>
                <a:latin typeface="Monotype Corsiva" pitchFamily="66" charset="0"/>
                <a:ea typeface="方正启体简体" pitchFamily="65" charset="-122"/>
              </a:rPr>
              <a:t>Demo</a:t>
            </a:r>
            <a:endParaRPr lang="zh-CN" altLang="en-US" sz="4000" dirty="0">
              <a:solidFill>
                <a:srgbClr val="000000"/>
              </a:solidFill>
              <a:latin typeface="Monotype Corsiva" pitchFamily="66" charset="0"/>
              <a:ea typeface="方正启体简体" pitchFamily="65" charset="-122"/>
            </a:endParaRP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10</a:t>
            </a:fld>
            <a:endParaRPr lang="en-US" altLang="zh-CN"/>
          </a:p>
        </p:txBody>
      </p:sp>
      <p:sp>
        <p:nvSpPr>
          <p:cNvPr id="3" name="内容占位符 2"/>
          <p:cNvSpPr>
            <a:spLocks noGrp="1"/>
          </p:cNvSpPr>
          <p:nvPr>
            <p:ph idx="1"/>
          </p:nvPr>
        </p:nvSpPr>
        <p:spPr>
          <a:xfrm>
            <a:off x="755576" y="2276872"/>
            <a:ext cx="7772400" cy="4114800"/>
          </a:xfrm>
        </p:spPr>
        <p:txBody>
          <a:bodyPr/>
          <a:lstStyle/>
          <a:p>
            <a:r>
              <a:rPr lang="zh-CN" altLang="en-US" sz="2800" dirty="0" smtClean="0">
                <a:latin typeface="田氏保钓体简" panose="02010800040101010101" pitchFamily="2" charset="-122"/>
                <a:ea typeface="田氏保钓体简" panose="02010800040101010101" pitchFamily="2" charset="-122"/>
              </a:rPr>
              <a:t>     </a:t>
            </a:r>
            <a:r>
              <a:rPr lang="zh-CN" altLang="en-US" sz="2800" dirty="0">
                <a:latin typeface="田氏保钓体简" panose="02010800040101010101" pitchFamily="2" charset="-122"/>
                <a:ea typeface="田氏保钓体简" panose="02010800040101010101" pitchFamily="2" charset="-122"/>
              </a:rPr>
              <a:t>微软翻译</a:t>
            </a:r>
          </a:p>
          <a:p>
            <a:r>
              <a:rPr lang="zh-CN" altLang="en-US" sz="2800" dirty="0">
                <a:latin typeface="田氏保钓体简" panose="02010800040101010101" pitchFamily="2" charset="-122"/>
                <a:ea typeface="田氏保钓体简" panose="02010800040101010101" pitchFamily="2" charset="-122"/>
              </a:rPr>
              <a:t>     </a:t>
            </a:r>
            <a:r>
              <a:rPr lang="zh-CN" altLang="en-US" sz="2800" dirty="0" smtClean="0">
                <a:latin typeface="田氏保钓体简" panose="02010800040101010101" pitchFamily="2" charset="-122"/>
                <a:ea typeface="田氏保钓体简" panose="02010800040101010101" pitchFamily="2" charset="-122"/>
              </a:rPr>
              <a:t>无人驾驶汽车</a:t>
            </a:r>
            <a:endParaRPr lang="zh-CN" altLang="en-US" sz="2800" dirty="0">
              <a:latin typeface="田氏保钓体简" panose="02010800040101010101" pitchFamily="2" charset="-122"/>
              <a:ea typeface="田氏保钓体简" panose="02010800040101010101" pitchFamily="2" charset="-122"/>
            </a:endParaRPr>
          </a:p>
        </p:txBody>
      </p:sp>
    </p:spTree>
    <p:extLst>
      <p:ext uri="{BB962C8B-B14F-4D97-AF65-F5344CB8AC3E}">
        <p14:creationId xmlns:p14="http://schemas.microsoft.com/office/powerpoint/2010/main" val="48402526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8024" y="1916832"/>
            <a:ext cx="4142533" cy="4824536"/>
          </a:xfrm>
          <a:prstGeom prst="rect">
            <a:avLst/>
          </a:prstGeom>
        </p:spPr>
      </p:pic>
      <p:sp>
        <p:nvSpPr>
          <p:cNvPr id="2" name="标题 1"/>
          <p:cNvSpPr>
            <a:spLocks noGrp="1"/>
          </p:cNvSpPr>
          <p:nvPr>
            <p:ph type="title"/>
          </p:nvPr>
        </p:nvSpPr>
        <p:spPr/>
        <p:txBody>
          <a:bodyPr/>
          <a:lstStyle/>
          <a:p>
            <a:r>
              <a:rPr lang="zh-CN" altLang="en-US" sz="4000" dirty="0" smtClean="0">
                <a:solidFill>
                  <a:srgbClr val="000000"/>
                </a:solidFill>
                <a:latin typeface="Monotype Corsiva" pitchFamily="66" charset="0"/>
                <a:ea typeface="方正启体简体" pitchFamily="65" charset="-122"/>
              </a:rPr>
              <a:t>置业</a:t>
            </a:r>
            <a:r>
              <a:rPr lang="zh-CN" altLang="en-US" sz="4000" dirty="0">
                <a:solidFill>
                  <a:srgbClr val="000000"/>
                </a:solidFill>
                <a:latin typeface="Monotype Corsiva" pitchFamily="66" charset="0"/>
                <a:ea typeface="方正启体简体" pitchFamily="65" charset="-122"/>
              </a:rPr>
              <a:t>市场需求</a:t>
            </a: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11</a:t>
            </a:fld>
            <a:endParaRPr lang="en-US" altLang="zh-CN"/>
          </a:p>
        </p:txBody>
      </p:sp>
      <p:sp>
        <p:nvSpPr>
          <p:cNvPr id="3" name="内容占位符 2"/>
          <p:cNvSpPr>
            <a:spLocks noGrp="1"/>
          </p:cNvSpPr>
          <p:nvPr>
            <p:ph idx="1"/>
          </p:nvPr>
        </p:nvSpPr>
        <p:spPr>
          <a:xfrm>
            <a:off x="395536" y="2270163"/>
            <a:ext cx="4536504" cy="4114800"/>
          </a:xfrm>
        </p:spPr>
        <p:txBody>
          <a:bodyPr/>
          <a:lstStyle/>
          <a:p>
            <a:r>
              <a:rPr lang="en-US" altLang="zh-CN" sz="2800" dirty="0" smtClean="0">
                <a:latin typeface="田氏保钓体简" panose="02010800040101010101" pitchFamily="2" charset="-122"/>
                <a:ea typeface="田氏保钓体简" panose="02010800040101010101" pitchFamily="2" charset="-122"/>
              </a:rPr>
              <a:t>LinkedIn</a:t>
            </a:r>
            <a:r>
              <a:rPr lang="zh-CN" altLang="en-US" sz="2800" dirty="0">
                <a:latin typeface="田氏保钓体简" panose="02010800040101010101" pitchFamily="2" charset="-122"/>
                <a:ea typeface="田氏保钓体简" panose="02010800040101010101" pitchFamily="2" charset="-122"/>
              </a:rPr>
              <a:t>所有职业</a:t>
            </a:r>
            <a:r>
              <a:rPr lang="zh-CN" altLang="en-US" sz="2800" dirty="0" smtClean="0">
                <a:latin typeface="田氏保钓体简" panose="02010800040101010101" pitchFamily="2" charset="-122"/>
                <a:ea typeface="田氏保钓体简" panose="02010800040101010101" pitchFamily="2" charset="-122"/>
              </a:rPr>
              <a:t>技能需求量</a:t>
            </a:r>
            <a:r>
              <a:rPr lang="zh-CN" altLang="en-US" sz="2800" dirty="0">
                <a:latin typeface="田氏保钓体简" panose="02010800040101010101" pitchFamily="2" charset="-122"/>
                <a:ea typeface="田氏保钓体简" panose="02010800040101010101" pitchFamily="2" charset="-122"/>
              </a:rPr>
              <a:t>第一</a:t>
            </a:r>
            <a:r>
              <a:rPr lang="zh-CN" altLang="en-US" sz="2800" dirty="0" smtClean="0">
                <a:latin typeface="田氏保钓体简" panose="02010800040101010101" pitchFamily="2" charset="-122"/>
                <a:ea typeface="田氏保钓体简" panose="02010800040101010101" pitchFamily="2" charset="-122"/>
              </a:rPr>
              <a:t>：</a:t>
            </a:r>
            <a:endParaRPr lang="en-US" altLang="zh-CN" sz="2800" dirty="0" smtClean="0">
              <a:latin typeface="田氏保钓体简" panose="02010800040101010101" pitchFamily="2" charset="-122"/>
              <a:ea typeface="田氏保钓体简" panose="02010800040101010101" pitchFamily="2" charset="-122"/>
            </a:endParaRPr>
          </a:p>
          <a:p>
            <a:pPr marL="0" indent="0">
              <a:buNone/>
            </a:pPr>
            <a:r>
              <a:rPr lang="en-US" altLang="zh-CN" sz="2800" dirty="0">
                <a:latin typeface="田氏保钓体简" panose="02010800040101010101" pitchFamily="2" charset="-122"/>
                <a:ea typeface="田氏保钓体简" panose="02010800040101010101" pitchFamily="2" charset="-122"/>
              </a:rPr>
              <a:t> </a:t>
            </a:r>
            <a:r>
              <a:rPr lang="en-US" altLang="zh-CN" sz="2800" dirty="0" smtClean="0">
                <a:latin typeface="田氏保钓体简" panose="02010800040101010101" pitchFamily="2" charset="-122"/>
                <a:ea typeface="田氏保钓体简" panose="02010800040101010101" pitchFamily="2" charset="-122"/>
              </a:rPr>
              <a:t>   </a:t>
            </a:r>
            <a:r>
              <a:rPr lang="zh-CN" altLang="en-US" sz="2800" dirty="0" smtClean="0">
                <a:latin typeface="田氏保钓体简" panose="02010800040101010101" pitchFamily="2" charset="-122"/>
                <a:ea typeface="田氏保钓体简" panose="02010800040101010101" pitchFamily="2" charset="-122"/>
              </a:rPr>
              <a:t>机器学习</a:t>
            </a:r>
            <a:r>
              <a:rPr lang="zh-CN" altLang="en-US" sz="2800" dirty="0">
                <a:latin typeface="田氏保钓体简" panose="02010800040101010101" pitchFamily="2" charset="-122"/>
                <a:ea typeface="田氏保钓体简" panose="02010800040101010101" pitchFamily="2" charset="-122"/>
              </a:rPr>
              <a:t>，数据挖掘和</a:t>
            </a:r>
            <a:r>
              <a:rPr lang="zh-CN" altLang="en-US" sz="2800" dirty="0" smtClean="0">
                <a:latin typeface="田氏保钓体简" panose="02010800040101010101" pitchFamily="2" charset="-122"/>
                <a:ea typeface="田氏保钓体简" panose="02010800040101010101" pitchFamily="2" charset="-122"/>
              </a:rPr>
              <a:t>统</a:t>
            </a:r>
            <a:endParaRPr lang="en-US" altLang="zh-CN" sz="2800" dirty="0" smtClean="0">
              <a:latin typeface="田氏保钓体简" panose="02010800040101010101" pitchFamily="2" charset="-122"/>
              <a:ea typeface="田氏保钓体简" panose="02010800040101010101" pitchFamily="2" charset="-122"/>
            </a:endParaRPr>
          </a:p>
          <a:p>
            <a:pPr marL="0" indent="0">
              <a:buNone/>
            </a:pPr>
            <a:r>
              <a:rPr lang="zh-CN" altLang="en-US" sz="2800" dirty="0" smtClean="0">
                <a:latin typeface="田氏保钓体简" panose="02010800040101010101" pitchFamily="2" charset="-122"/>
                <a:ea typeface="田氏保钓体简" panose="02010800040101010101" pitchFamily="2" charset="-122"/>
              </a:rPr>
              <a:t>    计分析人才</a:t>
            </a:r>
            <a:endParaRPr lang="en-US" altLang="zh-CN" sz="2800" dirty="0" smtClean="0">
              <a:latin typeface="田氏保钓体简" panose="02010800040101010101" pitchFamily="2" charset="-122"/>
              <a:ea typeface="田氏保钓体简" panose="02010800040101010101" pitchFamily="2" charset="-122"/>
            </a:endParaRPr>
          </a:p>
          <a:p>
            <a:pPr marL="0" indent="0">
              <a:buNone/>
            </a:pPr>
            <a:r>
              <a:rPr lang="en-US" altLang="zh-CN" sz="2800" dirty="0">
                <a:latin typeface="田氏保钓体简" panose="02010800040101010101" pitchFamily="2" charset="-122"/>
                <a:ea typeface="田氏保钓体简" panose="02010800040101010101" pitchFamily="2" charset="-122"/>
                <a:hlinkClick r:id="rId4"/>
              </a:rPr>
              <a:t>https://</a:t>
            </a:r>
            <a:r>
              <a:rPr lang="en-US" altLang="zh-CN" sz="2800" dirty="0" smtClean="0">
                <a:latin typeface="田氏保钓体简" panose="02010800040101010101" pitchFamily="2" charset="-122"/>
                <a:ea typeface="田氏保钓体简" panose="02010800040101010101" pitchFamily="2" charset="-122"/>
                <a:hlinkClick r:id="rId4"/>
              </a:rPr>
              <a:t>blog.linkedin.com/2014/12/17/the-25-hottest-skills-that-got-people-hired-in-2014</a:t>
            </a:r>
            <a:endParaRPr lang="en-US" altLang="zh-CN" sz="2800" dirty="0" smtClean="0">
              <a:latin typeface="田氏保钓体简" panose="02010800040101010101" pitchFamily="2" charset="-122"/>
              <a:ea typeface="田氏保钓体简" panose="02010800040101010101" pitchFamily="2" charset="-122"/>
            </a:endParaRPr>
          </a:p>
          <a:p>
            <a:pPr marL="0" indent="0">
              <a:buNone/>
            </a:pPr>
            <a:endParaRPr lang="en-US" altLang="zh-CN" sz="2800" dirty="0">
              <a:latin typeface="田氏保钓体简" panose="02010800040101010101" pitchFamily="2" charset="-122"/>
              <a:ea typeface="田氏保钓体简" panose="02010800040101010101" pitchFamily="2" charset="-122"/>
            </a:endParaRPr>
          </a:p>
          <a:p>
            <a:pPr marL="0" indent="0">
              <a:buNone/>
            </a:pPr>
            <a:endParaRPr lang="zh-CN" altLang="en-US" sz="2800" dirty="0">
              <a:latin typeface="田氏保钓体简" panose="02010800040101010101" pitchFamily="2" charset="-122"/>
              <a:ea typeface="田氏保钓体简" panose="02010800040101010101" pitchFamily="2" charset="-122"/>
            </a:endParaRPr>
          </a:p>
        </p:txBody>
      </p:sp>
    </p:spTree>
    <p:extLst>
      <p:ext uri="{BB962C8B-B14F-4D97-AF65-F5344CB8AC3E}">
        <p14:creationId xmlns:p14="http://schemas.microsoft.com/office/powerpoint/2010/main" val="316008452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384300" y="1808163"/>
            <a:ext cx="5851525" cy="1981200"/>
          </a:xfrm>
        </p:spPr>
        <p:txBody>
          <a:bodyPr/>
          <a:lstStyle/>
          <a:p>
            <a:pPr algn="ctr" eaLnBrk="1" hangingPunct="1"/>
            <a:r>
              <a:rPr lang="en-US" altLang="zh-CN" sz="4800" dirty="0" smtClean="0">
                <a:solidFill>
                  <a:srgbClr val="000000"/>
                </a:solidFill>
                <a:ea typeface="方正启体简体" pitchFamily="65" charset="-122"/>
              </a:rPr>
              <a:t> </a:t>
            </a:r>
            <a:r>
              <a:rPr lang="zh-CN" altLang="en-US" sz="4800" dirty="0" smtClean="0">
                <a:solidFill>
                  <a:srgbClr val="000000"/>
                </a:solidFill>
                <a:ea typeface="方正启体简体" pitchFamily="65" charset="-122"/>
              </a:rPr>
              <a:t>深度学习</a:t>
            </a:r>
            <a:br>
              <a:rPr lang="zh-CN" altLang="en-US" sz="4800" dirty="0" smtClean="0">
                <a:solidFill>
                  <a:srgbClr val="000000"/>
                </a:solidFill>
                <a:ea typeface="方正启体简体" pitchFamily="65" charset="-122"/>
              </a:rPr>
            </a:br>
            <a:r>
              <a:rPr lang="en-US" altLang="zh-CN" sz="2800" dirty="0" smtClean="0">
                <a:solidFill>
                  <a:srgbClr val="000000"/>
                </a:solidFill>
                <a:latin typeface="Monotype Corsiva" pitchFamily="66" charset="0"/>
                <a:ea typeface="方正启体简体" pitchFamily="65" charset="-122"/>
              </a:rPr>
              <a:t>Deep Learning</a:t>
            </a:r>
          </a:p>
        </p:txBody>
      </p:sp>
    </p:spTree>
    <p:extLst>
      <p:ext uri="{BB962C8B-B14F-4D97-AF65-F5344CB8AC3E}">
        <p14:creationId xmlns:p14="http://schemas.microsoft.com/office/powerpoint/2010/main" val="26895855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smtClean="0">
                <a:solidFill>
                  <a:srgbClr val="000000"/>
                </a:solidFill>
                <a:latin typeface="Monotype Corsiva" pitchFamily="66" charset="0"/>
                <a:ea typeface="方正启体简体" pitchFamily="65" charset="-122"/>
              </a:rPr>
              <a:t>深度学习</a:t>
            </a:r>
            <a:r>
              <a:rPr lang="zh-CN" altLang="en-US" sz="4000" dirty="0">
                <a:solidFill>
                  <a:srgbClr val="000000"/>
                </a:solidFill>
                <a:latin typeface="Monotype Corsiva" pitchFamily="66" charset="0"/>
                <a:ea typeface="方正启体简体" pitchFamily="65" charset="-122"/>
              </a:rPr>
              <a:t>之</a:t>
            </a:r>
            <a:r>
              <a:rPr lang="zh-CN" altLang="en-US" sz="4000" dirty="0" smtClean="0">
                <a:solidFill>
                  <a:srgbClr val="000000"/>
                </a:solidFill>
                <a:latin typeface="Monotype Corsiva" pitchFamily="66" charset="0"/>
                <a:ea typeface="方正启体简体" pitchFamily="65" charset="-122"/>
              </a:rPr>
              <a:t>概念</a:t>
            </a:r>
            <a:endParaRPr lang="zh-CN" altLang="en-US" sz="4000" dirty="0">
              <a:solidFill>
                <a:srgbClr val="000000"/>
              </a:solidFill>
              <a:latin typeface="Monotype Corsiva" pitchFamily="66" charset="0"/>
              <a:ea typeface="方正启体简体" pitchFamily="65" charset="-122"/>
            </a:endParaRP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13</a:t>
            </a:fld>
            <a:endParaRPr lang="en-US" altLang="zh-CN"/>
          </a:p>
        </p:txBody>
      </p:sp>
      <p:sp>
        <p:nvSpPr>
          <p:cNvPr id="3" name="内容占位符 2"/>
          <p:cNvSpPr>
            <a:spLocks noGrp="1"/>
          </p:cNvSpPr>
          <p:nvPr>
            <p:ph idx="1"/>
          </p:nvPr>
        </p:nvSpPr>
        <p:spPr>
          <a:xfrm>
            <a:off x="539552" y="2194520"/>
            <a:ext cx="7772400" cy="4114800"/>
          </a:xfrm>
        </p:spPr>
        <p:txBody>
          <a:bodyPr/>
          <a:lstStyle/>
          <a:p>
            <a:r>
              <a:rPr lang="zh-CN" altLang="en-US" sz="2800" dirty="0">
                <a:latin typeface="田氏保钓体简" panose="02010800040101010101" pitchFamily="2" charset="-122"/>
                <a:ea typeface="田氏保钓体简" panose="02010800040101010101" pitchFamily="2" charset="-122"/>
              </a:rPr>
              <a:t>深度学习是基于机器学习延伸出来的一个新的领域，由以人大脑结构为启发的神经网络算法为起源加之模型结构深度的增加发展，并伴随大数据和计算能力的提高而产生的一系列新的算法</a:t>
            </a:r>
            <a:r>
              <a:rPr lang="zh-CN" altLang="en-US" sz="2800" dirty="0" smtClean="0">
                <a:latin typeface="田氏保钓体简" panose="02010800040101010101" pitchFamily="2" charset="-122"/>
                <a:ea typeface="田氏保钓体简" panose="02010800040101010101" pitchFamily="2" charset="-122"/>
              </a:rPr>
              <a:t>。</a:t>
            </a:r>
            <a:endParaRPr lang="zh-CN" altLang="en-US" sz="2800" dirty="0">
              <a:latin typeface="田氏保钓体简" panose="02010800040101010101" pitchFamily="2" charset="-122"/>
              <a:ea typeface="田氏保钓体简" panose="02010800040101010101" pitchFamily="2" charset="-122"/>
            </a:endParaRPr>
          </a:p>
        </p:txBody>
      </p:sp>
    </p:spTree>
    <p:extLst>
      <p:ext uri="{BB962C8B-B14F-4D97-AF65-F5344CB8AC3E}">
        <p14:creationId xmlns:p14="http://schemas.microsoft.com/office/powerpoint/2010/main" val="375175299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smtClean="0">
                <a:solidFill>
                  <a:srgbClr val="000000"/>
                </a:solidFill>
                <a:latin typeface="Monotype Corsiva" pitchFamily="66" charset="0"/>
                <a:ea typeface="方正启体简体" pitchFamily="65" charset="-122"/>
              </a:rPr>
              <a:t>深度学习</a:t>
            </a:r>
            <a:r>
              <a:rPr lang="zh-CN" altLang="en-US" sz="4000" dirty="0">
                <a:solidFill>
                  <a:srgbClr val="000000"/>
                </a:solidFill>
                <a:latin typeface="Monotype Corsiva" pitchFamily="66" charset="0"/>
                <a:ea typeface="方正启体简体" pitchFamily="65" charset="-122"/>
              </a:rPr>
              <a:t>之</a:t>
            </a:r>
            <a:r>
              <a:rPr lang="zh-CN" altLang="en-US" sz="4000" dirty="0" smtClean="0">
                <a:solidFill>
                  <a:srgbClr val="000000"/>
                </a:solidFill>
                <a:latin typeface="Monotype Corsiva" pitchFamily="66" charset="0"/>
                <a:ea typeface="方正启体简体" pitchFamily="65" charset="-122"/>
              </a:rPr>
              <a:t>概念</a:t>
            </a:r>
            <a:endParaRPr lang="zh-CN" altLang="en-US" sz="4000" dirty="0">
              <a:solidFill>
                <a:srgbClr val="000000"/>
              </a:solidFill>
              <a:latin typeface="Monotype Corsiva" pitchFamily="66" charset="0"/>
              <a:ea typeface="方正启体简体" pitchFamily="65" charset="-122"/>
            </a:endParaRP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14</a:t>
            </a:fld>
            <a:endParaRPr lang="en-US" altLang="zh-CN"/>
          </a:p>
        </p:txBody>
      </p:sp>
      <p:pic>
        <p:nvPicPr>
          <p:cNvPr id="1064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354" y="2132856"/>
            <a:ext cx="7313037" cy="43979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矩形 5"/>
          <p:cNvSpPr/>
          <p:nvPr/>
        </p:nvSpPr>
        <p:spPr>
          <a:xfrm>
            <a:off x="4572000" y="1763524"/>
            <a:ext cx="3719288" cy="369332"/>
          </a:xfrm>
          <a:prstGeom prst="rect">
            <a:avLst/>
          </a:prstGeom>
        </p:spPr>
        <p:txBody>
          <a:bodyPr wrap="none">
            <a:spAutoFit/>
          </a:bodyPr>
          <a:lstStyle/>
          <a:p>
            <a:r>
              <a:rPr lang="zh-CN" altLang="en-US" dirty="0"/>
              <a:t>深度学习什么时间段发展起来的？ </a:t>
            </a:r>
          </a:p>
        </p:txBody>
      </p:sp>
    </p:spTree>
    <p:extLst>
      <p:ext uri="{BB962C8B-B14F-4D97-AF65-F5344CB8AC3E}">
        <p14:creationId xmlns:p14="http://schemas.microsoft.com/office/powerpoint/2010/main" val="27786602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50938" y="214313"/>
            <a:ext cx="8173590" cy="1462087"/>
          </a:xfrm>
        </p:spPr>
        <p:txBody>
          <a:bodyPr/>
          <a:lstStyle/>
          <a:p>
            <a:r>
              <a:rPr lang="zh-CN" altLang="en-US" sz="4000" dirty="0">
                <a:solidFill>
                  <a:srgbClr val="000000"/>
                </a:solidFill>
                <a:latin typeface="Monotype Corsiva" pitchFamily="66" charset="0"/>
                <a:ea typeface="方正启体简体" pitchFamily="65" charset="-122"/>
              </a:rPr>
              <a:t>深度</a:t>
            </a:r>
            <a:r>
              <a:rPr lang="zh-CN" altLang="en-US" sz="4000" dirty="0" smtClean="0">
                <a:solidFill>
                  <a:srgbClr val="000000"/>
                </a:solidFill>
                <a:latin typeface="Monotype Corsiva" pitchFamily="66" charset="0"/>
                <a:ea typeface="方正启体简体" pitchFamily="65" charset="-122"/>
              </a:rPr>
              <a:t>学习的提出</a:t>
            </a:r>
            <a:endParaRPr lang="zh-CN" altLang="en-US" sz="4000" dirty="0">
              <a:solidFill>
                <a:srgbClr val="000000"/>
              </a:solidFill>
              <a:latin typeface="Monotype Corsiva" pitchFamily="66" charset="0"/>
              <a:ea typeface="方正启体简体" pitchFamily="65" charset="-122"/>
            </a:endParaRP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15</a:t>
            </a:fld>
            <a:endParaRPr lang="en-US" altLang="zh-CN"/>
          </a:p>
        </p:txBody>
      </p:sp>
      <p:sp>
        <p:nvSpPr>
          <p:cNvPr id="7" name="内容占位符 2"/>
          <p:cNvSpPr>
            <a:spLocks noGrp="1"/>
          </p:cNvSpPr>
          <p:nvPr>
            <p:ph idx="1"/>
          </p:nvPr>
        </p:nvSpPr>
        <p:spPr>
          <a:xfrm>
            <a:off x="539552" y="2194520"/>
            <a:ext cx="4968552" cy="4114800"/>
          </a:xfrm>
        </p:spPr>
        <p:txBody>
          <a:bodyPr/>
          <a:lstStyle/>
          <a:p>
            <a:r>
              <a:rPr lang="zh-CN" altLang="en-US" sz="2800" dirty="0" smtClean="0">
                <a:latin typeface="田氏保钓体简" panose="02010800040101010101" pitchFamily="2" charset="-122"/>
                <a:ea typeface="田氏保钓体简" panose="02010800040101010101" pitchFamily="2" charset="-122"/>
              </a:rPr>
              <a:t>其</a:t>
            </a:r>
            <a:r>
              <a:rPr lang="zh-CN" altLang="en-US" sz="2800" dirty="0">
                <a:latin typeface="田氏保钓体简" panose="02010800040101010101" pitchFamily="2" charset="-122"/>
                <a:ea typeface="田氏保钓体简" panose="02010800040101010101" pitchFamily="2" charset="-122"/>
              </a:rPr>
              <a:t>概念由著名科学家</a:t>
            </a:r>
            <a:r>
              <a:rPr lang="en-US" altLang="zh-CN" sz="2800" dirty="0">
                <a:latin typeface="田氏保钓体简" panose="02010800040101010101" pitchFamily="2" charset="-122"/>
                <a:ea typeface="田氏保钓体简" panose="02010800040101010101" pitchFamily="2" charset="-122"/>
              </a:rPr>
              <a:t>Geoffrey Hinton</a:t>
            </a:r>
            <a:r>
              <a:rPr lang="zh-CN" altLang="en-US" sz="2800" dirty="0">
                <a:latin typeface="田氏保钓体简" panose="02010800040101010101" pitchFamily="2" charset="-122"/>
                <a:ea typeface="田氏保钓体简" panose="02010800040101010101" pitchFamily="2" charset="-122"/>
              </a:rPr>
              <a:t>等人在</a:t>
            </a:r>
            <a:r>
              <a:rPr lang="en-US" altLang="zh-CN" sz="2800" dirty="0">
                <a:latin typeface="田氏保钓体简" panose="02010800040101010101" pitchFamily="2" charset="-122"/>
                <a:ea typeface="田氏保钓体简" panose="02010800040101010101" pitchFamily="2" charset="-122"/>
              </a:rPr>
              <a:t>2006</a:t>
            </a:r>
            <a:r>
              <a:rPr lang="zh-CN" altLang="en-US" sz="2800" dirty="0">
                <a:latin typeface="田氏保钓体简" panose="02010800040101010101" pitchFamily="2" charset="-122"/>
                <a:ea typeface="田氏保钓体简" panose="02010800040101010101" pitchFamily="2" charset="-122"/>
              </a:rPr>
              <a:t>年和</a:t>
            </a:r>
            <a:r>
              <a:rPr lang="en-US" altLang="zh-CN" sz="2800" dirty="0">
                <a:latin typeface="田氏保钓体简" panose="02010800040101010101" pitchFamily="2" charset="-122"/>
                <a:ea typeface="田氏保钓体简" panose="02010800040101010101" pitchFamily="2" charset="-122"/>
              </a:rPr>
              <a:t>2007</a:t>
            </a:r>
            <a:r>
              <a:rPr lang="zh-CN" altLang="en-US" sz="2800" dirty="0">
                <a:latin typeface="田氏保钓体简" panose="02010800040101010101" pitchFamily="2" charset="-122"/>
                <a:ea typeface="田氏保钓体简" panose="02010800040101010101" pitchFamily="2" charset="-122"/>
              </a:rPr>
              <a:t>年在</a:t>
            </a:r>
            <a:r>
              <a:rPr lang="en-US" altLang="zh-CN" sz="2800" dirty="0">
                <a:latin typeface="田氏保钓体简" panose="02010800040101010101" pitchFamily="2" charset="-122"/>
                <a:ea typeface="田氏保钓体简" panose="02010800040101010101" pitchFamily="2" charset="-122"/>
              </a:rPr>
              <a:t>《Sciences》</a:t>
            </a:r>
            <a:r>
              <a:rPr lang="zh-CN" altLang="en-US" sz="2800" dirty="0">
                <a:latin typeface="田氏保钓体简" panose="02010800040101010101" pitchFamily="2" charset="-122"/>
                <a:ea typeface="田氏保钓体简" panose="02010800040101010101" pitchFamily="2" charset="-122"/>
              </a:rPr>
              <a:t>等上发表的文章被提出和兴起。</a:t>
            </a:r>
          </a:p>
        </p:txBody>
      </p:sp>
      <p:pic>
        <p:nvPicPr>
          <p:cNvPr id="1075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32312" y="4004101"/>
            <a:ext cx="1447800" cy="2038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75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0112" y="2194351"/>
            <a:ext cx="2857500" cy="38481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7091813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50938" y="214313"/>
            <a:ext cx="8173590" cy="1462087"/>
          </a:xfrm>
        </p:spPr>
        <p:txBody>
          <a:bodyPr/>
          <a:lstStyle/>
          <a:p>
            <a:r>
              <a:rPr lang="zh-CN" altLang="en-US" sz="4000" dirty="0" smtClean="0">
                <a:solidFill>
                  <a:srgbClr val="000000"/>
                </a:solidFill>
                <a:latin typeface="Monotype Corsiva" pitchFamily="66" charset="0"/>
                <a:ea typeface="方正启体简体" pitchFamily="65" charset="-122"/>
              </a:rPr>
              <a:t>为什么火？</a:t>
            </a:r>
            <a:endParaRPr lang="zh-CN" altLang="en-US" sz="4000" dirty="0">
              <a:solidFill>
                <a:srgbClr val="000000"/>
              </a:solidFill>
              <a:latin typeface="Monotype Corsiva" pitchFamily="66" charset="0"/>
              <a:ea typeface="方正启体简体" pitchFamily="65" charset="-122"/>
            </a:endParaRP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16</a:t>
            </a:fld>
            <a:endParaRPr lang="en-US" altLang="zh-CN"/>
          </a:p>
        </p:txBody>
      </p:sp>
      <p:sp>
        <p:nvSpPr>
          <p:cNvPr id="7" name="内容占位符 2"/>
          <p:cNvSpPr>
            <a:spLocks noGrp="1"/>
          </p:cNvSpPr>
          <p:nvPr>
            <p:ph idx="1"/>
          </p:nvPr>
        </p:nvSpPr>
        <p:spPr>
          <a:xfrm>
            <a:off x="539552" y="2194520"/>
            <a:ext cx="5256584" cy="4114800"/>
          </a:xfrm>
        </p:spPr>
        <p:txBody>
          <a:bodyPr/>
          <a:lstStyle/>
          <a:p>
            <a:r>
              <a:rPr lang="zh-CN" altLang="en-US" sz="2400" dirty="0">
                <a:latin typeface="田氏保钓体简" panose="02010800040101010101" pitchFamily="2" charset="-122"/>
                <a:ea typeface="田氏保钓体简" panose="02010800040101010101" pitchFamily="2" charset="-122"/>
              </a:rPr>
              <a:t> 深度学习，作为机器学习中延伸出来的一个领域，被应用在图像处理与计算机视觉，自然语言处理以及语音识别等领域。自</a:t>
            </a:r>
            <a:r>
              <a:rPr lang="en-US" altLang="zh-CN" sz="2400" dirty="0">
                <a:latin typeface="田氏保钓体简" panose="02010800040101010101" pitchFamily="2" charset="-122"/>
                <a:ea typeface="田氏保钓体简" panose="02010800040101010101" pitchFamily="2" charset="-122"/>
              </a:rPr>
              <a:t>2006</a:t>
            </a:r>
            <a:r>
              <a:rPr lang="zh-CN" altLang="en-US" sz="2400" dirty="0">
                <a:latin typeface="田氏保钓体简" panose="02010800040101010101" pitchFamily="2" charset="-122"/>
                <a:ea typeface="田氏保钓体简" panose="02010800040101010101" pitchFamily="2" charset="-122"/>
              </a:rPr>
              <a:t>年至今，学术界和工业界合作在深度学习方面的研究与应用在以上领域取得了突破性的进展。以</a:t>
            </a:r>
            <a:r>
              <a:rPr lang="en-US" altLang="zh-CN" sz="2400" dirty="0">
                <a:latin typeface="田氏保钓体简" panose="02010800040101010101" pitchFamily="2" charset="-122"/>
                <a:ea typeface="田氏保钓体简" panose="02010800040101010101" pitchFamily="2" charset="-122"/>
              </a:rPr>
              <a:t>ImageNet</a:t>
            </a:r>
            <a:r>
              <a:rPr lang="zh-CN" altLang="en-US" sz="2400" dirty="0">
                <a:latin typeface="田氏保钓体简" panose="02010800040101010101" pitchFamily="2" charset="-122"/>
                <a:ea typeface="田氏保钓体简" panose="02010800040101010101" pitchFamily="2" charset="-122"/>
              </a:rPr>
              <a:t>为数据库的经典图像中的物体识别竞赛为例，击败了所有传统算法，取得了前所未有的精确度。</a:t>
            </a:r>
          </a:p>
        </p:txBody>
      </p:sp>
      <p:pic>
        <p:nvPicPr>
          <p:cNvPr id="1095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4126" y="2636912"/>
            <a:ext cx="3166933" cy="25922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29278381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50938" y="214313"/>
            <a:ext cx="8173590" cy="1462087"/>
          </a:xfrm>
        </p:spPr>
        <p:txBody>
          <a:bodyPr/>
          <a:lstStyle/>
          <a:p>
            <a:r>
              <a:rPr lang="zh-CN" altLang="en-US" sz="4000" dirty="0" smtClean="0">
                <a:solidFill>
                  <a:srgbClr val="000000"/>
                </a:solidFill>
                <a:latin typeface="Monotype Corsiva" pitchFamily="66" charset="0"/>
                <a:ea typeface="方正启体简体" pitchFamily="65" charset="-122"/>
              </a:rPr>
              <a:t>关于人才</a:t>
            </a:r>
            <a:endParaRPr lang="zh-CN" altLang="en-US" sz="4000" dirty="0">
              <a:solidFill>
                <a:srgbClr val="000000"/>
              </a:solidFill>
              <a:latin typeface="Monotype Corsiva" pitchFamily="66" charset="0"/>
              <a:ea typeface="方正启体简体" pitchFamily="65" charset="-122"/>
            </a:endParaRP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17</a:t>
            </a:fld>
            <a:endParaRPr lang="en-US" altLang="zh-CN"/>
          </a:p>
        </p:txBody>
      </p:sp>
      <p:sp>
        <p:nvSpPr>
          <p:cNvPr id="7" name="内容占位符 2"/>
          <p:cNvSpPr>
            <a:spLocks noGrp="1"/>
          </p:cNvSpPr>
          <p:nvPr>
            <p:ph idx="1"/>
          </p:nvPr>
        </p:nvSpPr>
        <p:spPr>
          <a:xfrm>
            <a:off x="539552" y="2194520"/>
            <a:ext cx="7776864" cy="4114800"/>
          </a:xfrm>
        </p:spPr>
        <p:txBody>
          <a:bodyPr/>
          <a:lstStyle/>
          <a:p>
            <a:r>
              <a:rPr lang="zh-CN" altLang="en-US" sz="2400" dirty="0">
                <a:latin typeface="田氏保钓体简" panose="02010800040101010101" pitchFamily="2" charset="-122"/>
                <a:ea typeface="田氏保钓体简" panose="02010800040101010101" pitchFamily="2" charset="-122"/>
              </a:rPr>
              <a:t>学校以多伦多大学，纽约大学，斯坦福大学为代表，工业界以</a:t>
            </a:r>
            <a:r>
              <a:rPr lang="en-US" altLang="zh-CN" sz="2400" dirty="0">
                <a:latin typeface="田氏保钓体简" panose="02010800040101010101" pitchFamily="2" charset="-122"/>
                <a:ea typeface="田氏保钓体简" panose="02010800040101010101" pitchFamily="2" charset="-122"/>
              </a:rPr>
              <a:t>Google, </a:t>
            </a:r>
            <a:r>
              <a:rPr lang="en-US" altLang="zh-CN" sz="2400" dirty="0" smtClean="0">
                <a:latin typeface="田氏保钓体简" panose="02010800040101010101" pitchFamily="2" charset="-122"/>
                <a:ea typeface="田氏保钓体简" panose="02010800040101010101" pitchFamily="2" charset="-122"/>
              </a:rPr>
              <a:t>Facebook</a:t>
            </a:r>
            <a:r>
              <a:rPr lang="zh-CN" altLang="en-US" sz="2400" dirty="0" smtClean="0">
                <a:latin typeface="田氏保钓体简" panose="02010800040101010101" pitchFamily="2" charset="-122"/>
                <a:ea typeface="田氏保钓体简" panose="02010800040101010101" pitchFamily="2" charset="-122"/>
              </a:rPr>
              <a:t>和</a:t>
            </a:r>
            <a:r>
              <a:rPr lang="zh-CN" altLang="en-US" sz="2400" dirty="0">
                <a:latin typeface="田氏保钓体简" panose="02010800040101010101" pitchFamily="2" charset="-122"/>
                <a:ea typeface="田氏保钓体简" panose="02010800040101010101" pitchFamily="2" charset="-122"/>
              </a:rPr>
              <a:t>百度为代表走在深度学习研究与应用的前沿</a:t>
            </a:r>
            <a:r>
              <a:rPr lang="zh-CN" altLang="en-US" sz="2400" dirty="0" smtClean="0">
                <a:latin typeface="田氏保钓体简" panose="02010800040101010101" pitchFamily="2" charset="-122"/>
                <a:ea typeface="田氏保钓体简" panose="02010800040101010101" pitchFamily="2" charset="-122"/>
              </a:rPr>
              <a:t>。</a:t>
            </a:r>
            <a:endParaRPr lang="en-US" altLang="zh-CN" sz="2400" dirty="0" smtClean="0">
              <a:latin typeface="田氏保钓体简" panose="02010800040101010101" pitchFamily="2" charset="-122"/>
              <a:ea typeface="田氏保钓体简" panose="02010800040101010101" pitchFamily="2" charset="-122"/>
            </a:endParaRPr>
          </a:p>
          <a:p>
            <a:r>
              <a:rPr lang="en-US" altLang="zh-CN" sz="2400" dirty="0" smtClean="0">
                <a:latin typeface="田氏保钓体简" panose="02010800040101010101" pitchFamily="2" charset="-122"/>
                <a:ea typeface="田氏保钓体简" panose="02010800040101010101" pitchFamily="2" charset="-122"/>
              </a:rPr>
              <a:t>Google</a:t>
            </a:r>
            <a:r>
              <a:rPr lang="zh-CN" altLang="en-US" sz="2400" dirty="0">
                <a:latin typeface="田氏保钓体简" panose="02010800040101010101" pitchFamily="2" charset="-122"/>
                <a:ea typeface="田氏保钓体简" panose="02010800040101010101" pitchFamily="2" charset="-122"/>
              </a:rPr>
              <a:t>挖走了</a:t>
            </a:r>
            <a:r>
              <a:rPr lang="en-US" altLang="zh-CN" sz="2400" dirty="0">
                <a:latin typeface="田氏保钓体简" panose="02010800040101010101" pitchFamily="2" charset="-122"/>
                <a:ea typeface="田氏保钓体简" panose="02010800040101010101" pitchFamily="2" charset="-122"/>
              </a:rPr>
              <a:t>Hinton</a:t>
            </a:r>
            <a:r>
              <a:rPr lang="zh-CN" altLang="en-US" sz="2400" dirty="0">
                <a:latin typeface="田氏保钓体简" panose="02010800040101010101" pitchFamily="2" charset="-122"/>
                <a:ea typeface="田氏保钓体简" panose="02010800040101010101" pitchFamily="2" charset="-122"/>
              </a:rPr>
              <a:t>，</a:t>
            </a:r>
            <a:r>
              <a:rPr lang="en-US" altLang="zh-CN" sz="2400" dirty="0">
                <a:latin typeface="田氏保钓体简" panose="02010800040101010101" pitchFamily="2" charset="-122"/>
                <a:ea typeface="田氏保钓体简" panose="02010800040101010101" pitchFamily="2" charset="-122"/>
              </a:rPr>
              <a:t>Facebook</a:t>
            </a:r>
            <a:r>
              <a:rPr lang="zh-CN" altLang="en-US" sz="2400" dirty="0">
                <a:latin typeface="田氏保钓体简" panose="02010800040101010101" pitchFamily="2" charset="-122"/>
                <a:ea typeface="田氏保钓体简" panose="02010800040101010101" pitchFamily="2" charset="-122"/>
              </a:rPr>
              <a:t>挖走了</a:t>
            </a:r>
            <a:r>
              <a:rPr lang="en-US" altLang="zh-CN" sz="2400" dirty="0" err="1">
                <a:latin typeface="田氏保钓体简" panose="02010800040101010101" pitchFamily="2" charset="-122"/>
                <a:ea typeface="田氏保钓体简" panose="02010800040101010101" pitchFamily="2" charset="-122"/>
              </a:rPr>
              <a:t>LeCun</a:t>
            </a:r>
            <a:r>
              <a:rPr lang="zh-CN" altLang="en-US" sz="2400" dirty="0">
                <a:latin typeface="田氏保钓体简" panose="02010800040101010101" pitchFamily="2" charset="-122"/>
                <a:ea typeface="田氏保钓体简" panose="02010800040101010101" pitchFamily="2" charset="-122"/>
              </a:rPr>
              <a:t>，百度硅谷的实验室挖走了</a:t>
            </a:r>
            <a:r>
              <a:rPr lang="en-US" altLang="zh-CN" sz="2400" dirty="0">
                <a:latin typeface="田氏保钓体简" panose="02010800040101010101" pitchFamily="2" charset="-122"/>
                <a:ea typeface="田氏保钓体简" panose="02010800040101010101" pitchFamily="2" charset="-122"/>
              </a:rPr>
              <a:t>Andrew </a:t>
            </a:r>
            <a:r>
              <a:rPr lang="en-US" altLang="zh-CN" sz="2400" dirty="0" smtClean="0">
                <a:latin typeface="田氏保钓体简" panose="02010800040101010101" pitchFamily="2" charset="-122"/>
                <a:ea typeface="田氏保钓体简" panose="02010800040101010101" pitchFamily="2" charset="-122"/>
              </a:rPr>
              <a:t>Ng</a:t>
            </a:r>
          </a:p>
          <a:p>
            <a:r>
              <a:rPr lang="zh-CN" altLang="en-US" sz="2400" dirty="0" smtClean="0">
                <a:latin typeface="田氏保钓体简" panose="02010800040101010101" pitchFamily="2" charset="-122"/>
                <a:ea typeface="田氏保钓体简" panose="02010800040101010101" pitchFamily="2" charset="-122"/>
              </a:rPr>
              <a:t>深度</a:t>
            </a:r>
            <a:r>
              <a:rPr lang="zh-CN" altLang="en-US" sz="2400" dirty="0">
                <a:latin typeface="田氏保钓体简" panose="02010800040101010101" pitchFamily="2" charset="-122"/>
                <a:ea typeface="田氏保钓体简" panose="02010800040101010101" pitchFamily="2" charset="-122"/>
              </a:rPr>
              <a:t>学习方因技术的发展与人才的稀有造成的人才抢夺战达到了前所未有激烈的程度。诸多的大大小小</a:t>
            </a:r>
            <a:r>
              <a:rPr lang="en-US" altLang="zh-CN" sz="2400" dirty="0">
                <a:latin typeface="田氏保钓体简" panose="02010800040101010101" pitchFamily="2" charset="-122"/>
                <a:ea typeface="田氏保钓体简" panose="02010800040101010101" pitchFamily="2" charset="-122"/>
              </a:rPr>
              <a:t>(</a:t>
            </a:r>
            <a:r>
              <a:rPr lang="zh-CN" altLang="en-US" sz="2400" dirty="0">
                <a:latin typeface="田氏保钓体简" panose="02010800040101010101" pitchFamily="2" charset="-122"/>
                <a:ea typeface="田氏保钓体简" panose="02010800040101010101" pitchFamily="2" charset="-122"/>
              </a:rPr>
              <a:t>如阿里巴巴，雅虎）等公司也都在跟进，开始涉足深度学习领域，深度学习人才需求量会持续快速增长。</a:t>
            </a:r>
          </a:p>
        </p:txBody>
      </p:sp>
    </p:spTree>
    <p:extLst>
      <p:ext uri="{BB962C8B-B14F-4D97-AF65-F5344CB8AC3E}">
        <p14:creationId xmlns:p14="http://schemas.microsoft.com/office/powerpoint/2010/main" val="229278381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50938" y="214313"/>
            <a:ext cx="8173590" cy="1462087"/>
          </a:xfrm>
        </p:spPr>
        <p:txBody>
          <a:bodyPr/>
          <a:lstStyle/>
          <a:p>
            <a:r>
              <a:rPr lang="zh-CN" altLang="en-US" sz="4000" dirty="0" smtClean="0">
                <a:solidFill>
                  <a:srgbClr val="000000"/>
                </a:solidFill>
                <a:latin typeface="Monotype Corsiva" pitchFamily="66" charset="0"/>
                <a:ea typeface="方正启体简体" pitchFamily="65" charset="-122"/>
              </a:rPr>
              <a:t>改变我们生活</a:t>
            </a:r>
            <a:endParaRPr lang="zh-CN" altLang="en-US" sz="4000" dirty="0">
              <a:solidFill>
                <a:srgbClr val="000000"/>
              </a:solidFill>
              <a:latin typeface="Monotype Corsiva" pitchFamily="66" charset="0"/>
              <a:ea typeface="方正启体简体" pitchFamily="65" charset="-122"/>
            </a:endParaRP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18</a:t>
            </a:fld>
            <a:endParaRPr lang="en-US" altLang="zh-CN"/>
          </a:p>
        </p:txBody>
      </p:sp>
      <p:sp>
        <p:nvSpPr>
          <p:cNvPr id="7" name="内容占位符 2"/>
          <p:cNvSpPr>
            <a:spLocks noGrp="1"/>
          </p:cNvSpPr>
          <p:nvPr>
            <p:ph idx="1"/>
          </p:nvPr>
        </p:nvSpPr>
        <p:spPr>
          <a:xfrm>
            <a:off x="539552" y="2194520"/>
            <a:ext cx="7776864" cy="4114800"/>
          </a:xfrm>
        </p:spPr>
        <p:txBody>
          <a:bodyPr/>
          <a:lstStyle/>
          <a:p>
            <a:r>
              <a:rPr lang="zh-CN" altLang="en-US" sz="2400" dirty="0">
                <a:latin typeface="田氏保钓体简" panose="02010800040101010101" pitchFamily="2" charset="-122"/>
                <a:ea typeface="田氏保钓体简" panose="02010800040101010101" pitchFamily="2" charset="-122"/>
              </a:rPr>
              <a:t>目前我们使用的</a:t>
            </a:r>
            <a:r>
              <a:rPr lang="en-US" altLang="zh-CN" sz="2400" dirty="0">
                <a:latin typeface="田氏保钓体简" panose="02010800040101010101" pitchFamily="2" charset="-122"/>
                <a:ea typeface="田氏保钓体简" panose="02010800040101010101" pitchFamily="2" charset="-122"/>
              </a:rPr>
              <a:t>Android</a:t>
            </a:r>
            <a:r>
              <a:rPr lang="zh-CN" altLang="en-US" sz="2400" dirty="0">
                <a:latin typeface="田氏保钓体简" panose="02010800040101010101" pitchFamily="2" charset="-122"/>
                <a:ea typeface="田氏保钓体简" panose="02010800040101010101" pitchFamily="2" charset="-122"/>
              </a:rPr>
              <a:t>手机中</a:t>
            </a:r>
            <a:r>
              <a:rPr lang="en-US" altLang="zh-CN" sz="2400" dirty="0">
                <a:latin typeface="田氏保钓体简" panose="02010800040101010101" pitchFamily="2" charset="-122"/>
                <a:ea typeface="田氏保钓体简" panose="02010800040101010101" pitchFamily="2" charset="-122"/>
              </a:rPr>
              <a:t>google</a:t>
            </a:r>
            <a:r>
              <a:rPr lang="zh-CN" altLang="en-US" sz="2400" dirty="0">
                <a:latin typeface="田氏保钓体简" panose="02010800040101010101" pitchFamily="2" charset="-122"/>
                <a:ea typeface="田氏保钓体简" panose="02010800040101010101" pitchFamily="2" charset="-122"/>
              </a:rPr>
              <a:t>的语音识别，百度识图，</a:t>
            </a:r>
            <a:r>
              <a:rPr lang="en-US" altLang="zh-CN" sz="2400" dirty="0">
                <a:latin typeface="田氏保钓体简" panose="02010800040101010101" pitchFamily="2" charset="-122"/>
                <a:ea typeface="田氏保钓体简" panose="02010800040101010101" pitchFamily="2" charset="-122"/>
              </a:rPr>
              <a:t>google</a:t>
            </a:r>
            <a:r>
              <a:rPr lang="zh-CN" altLang="en-US" sz="2400" dirty="0">
                <a:latin typeface="田氏保钓体简" panose="02010800040101010101" pitchFamily="2" charset="-122"/>
                <a:ea typeface="田氏保钓体简" panose="02010800040101010101" pitchFamily="2" charset="-122"/>
              </a:rPr>
              <a:t>的图片搜索，都已经使用到了深度学习技术。</a:t>
            </a:r>
            <a:r>
              <a:rPr lang="en-US" altLang="zh-CN" sz="2400" dirty="0" smtClean="0">
                <a:latin typeface="田氏保钓体简" panose="02010800040101010101" pitchFamily="2" charset="-122"/>
                <a:ea typeface="田氏保钓体简" panose="02010800040101010101" pitchFamily="2" charset="-122"/>
              </a:rPr>
              <a:t>Facebook</a:t>
            </a:r>
            <a:r>
              <a:rPr lang="zh-CN" altLang="en-US" sz="2400" dirty="0" smtClean="0">
                <a:latin typeface="田氏保钓体简" panose="02010800040101010101" pitchFamily="2" charset="-122"/>
                <a:ea typeface="田氏保钓体简" panose="02010800040101010101" pitchFamily="2" charset="-122"/>
              </a:rPr>
              <a:t>在名</a:t>
            </a:r>
            <a:r>
              <a:rPr lang="zh-CN" altLang="en-US" sz="2400" dirty="0">
                <a:latin typeface="田氏保钓体简" panose="02010800040101010101" pitchFamily="2" charset="-122"/>
                <a:ea typeface="田氏保钓体简" panose="02010800040101010101" pitchFamily="2" charset="-122"/>
              </a:rPr>
              <a:t>为</a:t>
            </a:r>
            <a:r>
              <a:rPr lang="en-US" altLang="zh-CN" sz="2400" dirty="0" err="1">
                <a:latin typeface="田氏保钓体简" panose="02010800040101010101" pitchFamily="2" charset="-122"/>
                <a:ea typeface="田氏保钓体简" panose="02010800040101010101" pitchFamily="2" charset="-122"/>
              </a:rPr>
              <a:t>DeepFace</a:t>
            </a:r>
            <a:r>
              <a:rPr lang="zh-CN" altLang="en-US" sz="2400" dirty="0">
                <a:latin typeface="田氏保钓体简" panose="02010800040101010101" pitchFamily="2" charset="-122"/>
                <a:ea typeface="田氏保钓体简" panose="02010800040101010101" pitchFamily="2" charset="-122"/>
              </a:rPr>
              <a:t>的项目中对人脸识别的准备率第一次接近人类肉眼（</a:t>
            </a:r>
            <a:r>
              <a:rPr lang="en-US" altLang="zh-CN" sz="2400" dirty="0">
                <a:latin typeface="田氏保钓体简" panose="02010800040101010101" pitchFamily="2" charset="-122"/>
                <a:ea typeface="田氏保钓体简" panose="02010800040101010101" pitchFamily="2" charset="-122"/>
              </a:rPr>
              <a:t>97.25% vs 97.5%)</a:t>
            </a:r>
            <a:r>
              <a:rPr lang="zh-CN" altLang="en-US" sz="2400" dirty="0">
                <a:latin typeface="田氏保钓体简" panose="02010800040101010101" pitchFamily="2" charset="-122"/>
                <a:ea typeface="田氏保钓体简" panose="02010800040101010101" pitchFamily="2" charset="-122"/>
              </a:rPr>
              <a:t>。大数据时代，结合深度学习的发展在未来对我们生活的影响无法估量。保守而言，很多目前人类从事的活动都将因为深度学习和相关技术的发展被机器取代，如自动汽车驾驶，无人飞机，以及更加职能的机器人等。深度学习的发展让我们第一次看到并接近人工智能的终极目标。</a:t>
            </a:r>
          </a:p>
        </p:txBody>
      </p:sp>
    </p:spTree>
    <p:extLst>
      <p:ext uri="{BB962C8B-B14F-4D97-AF65-F5344CB8AC3E}">
        <p14:creationId xmlns:p14="http://schemas.microsoft.com/office/powerpoint/2010/main" val="320653573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150938" y="214313"/>
            <a:ext cx="8173590" cy="1462087"/>
          </a:xfrm>
        </p:spPr>
        <p:txBody>
          <a:bodyPr/>
          <a:lstStyle/>
          <a:p>
            <a:r>
              <a:rPr lang="zh-CN" altLang="en-US" sz="4000" dirty="0" smtClean="0">
                <a:solidFill>
                  <a:srgbClr val="000000"/>
                </a:solidFill>
                <a:latin typeface="Monotype Corsiva" pitchFamily="66" charset="0"/>
                <a:ea typeface="方正启体简体" pitchFamily="65" charset="-122"/>
              </a:rPr>
              <a:t>改变我们生活</a:t>
            </a:r>
            <a:endParaRPr lang="zh-CN" altLang="en-US" sz="4000" dirty="0">
              <a:solidFill>
                <a:srgbClr val="000000"/>
              </a:solidFill>
              <a:latin typeface="Monotype Corsiva" pitchFamily="66" charset="0"/>
              <a:ea typeface="方正启体简体" pitchFamily="65" charset="-122"/>
            </a:endParaRP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19</a:t>
            </a:fld>
            <a:endParaRPr lang="en-US" altLang="zh-CN"/>
          </a:p>
        </p:txBody>
      </p:sp>
      <p:pic>
        <p:nvPicPr>
          <p:cNvPr id="1105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8688" y="2142701"/>
            <a:ext cx="2619375" cy="1743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05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0031" y="1985538"/>
            <a:ext cx="2219325" cy="2057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0596"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1640" y="4310062"/>
            <a:ext cx="2600325" cy="1762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0597"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07454" y="4543425"/>
            <a:ext cx="3533775" cy="1295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897076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800" dirty="0">
                <a:solidFill>
                  <a:srgbClr val="000000"/>
                </a:solidFill>
                <a:latin typeface="Monotype Corsiva" pitchFamily="66" charset="0"/>
                <a:ea typeface="方正启体简体" pitchFamily="65" charset="-122"/>
              </a:rPr>
              <a:t>简介</a:t>
            </a: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2</a:t>
            </a:fld>
            <a:endParaRPr lang="en-US" altLang="zh-CN"/>
          </a:p>
        </p:txBody>
      </p:sp>
      <p:graphicFrame>
        <p:nvGraphicFramePr>
          <p:cNvPr id="6" name="图示 5"/>
          <p:cNvGraphicFramePr/>
          <p:nvPr>
            <p:extLst>
              <p:ext uri="{D42A27DB-BD31-4B8C-83A1-F6EECF244321}">
                <p14:modId xmlns:p14="http://schemas.microsoft.com/office/powerpoint/2010/main" val="2129798319"/>
              </p:ext>
            </p:extLst>
          </p:nvPr>
        </p:nvGraphicFramePr>
        <p:xfrm>
          <a:off x="683568" y="2204864"/>
          <a:ext cx="8496944" cy="43204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7690646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800" dirty="0">
                <a:solidFill>
                  <a:srgbClr val="000000"/>
                </a:solidFill>
                <a:latin typeface="Monotype Corsiva" pitchFamily="66" charset="0"/>
                <a:ea typeface="方正启体简体" pitchFamily="65" charset="-122"/>
              </a:rPr>
              <a:t>简介</a:t>
            </a:r>
          </a:p>
        </p:txBody>
      </p:sp>
      <p:graphicFrame>
        <p:nvGraphicFramePr>
          <p:cNvPr id="5" name="内容占位符 4"/>
          <p:cNvGraphicFramePr>
            <a:graphicFrameLocks noGrp="1"/>
          </p:cNvGraphicFramePr>
          <p:nvPr>
            <p:ph idx="1"/>
            <p:extLst>
              <p:ext uri="{D42A27DB-BD31-4B8C-83A1-F6EECF244321}">
                <p14:modId xmlns:p14="http://schemas.microsoft.com/office/powerpoint/2010/main" val="4005712948"/>
              </p:ext>
            </p:extLst>
          </p:nvPr>
        </p:nvGraphicFramePr>
        <p:xfrm>
          <a:off x="539552" y="1628800"/>
          <a:ext cx="7772400" cy="4114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10" name="组合 9"/>
          <p:cNvGrpSpPr/>
          <p:nvPr/>
        </p:nvGrpSpPr>
        <p:grpSpPr>
          <a:xfrm>
            <a:off x="6290189" y="4293096"/>
            <a:ext cx="2041773" cy="1225063"/>
            <a:chOff x="6831" y="1444868"/>
            <a:chExt cx="2041773" cy="1225063"/>
          </a:xfrm>
        </p:grpSpPr>
        <p:sp>
          <p:nvSpPr>
            <p:cNvPr id="11" name="圆角矩形 10"/>
            <p:cNvSpPr/>
            <p:nvPr/>
          </p:nvSpPr>
          <p:spPr>
            <a:xfrm>
              <a:off x="6831" y="1444868"/>
              <a:ext cx="2041773" cy="1225063"/>
            </a:xfrm>
            <a:prstGeom prst="roundRect">
              <a:avLst>
                <a:gd name="adj" fmla="val 10000"/>
              </a:avLst>
            </a:prstGeom>
          </p:spPr>
          <p:style>
            <a:lnRef idx="2">
              <a:schemeClr val="lt1">
                <a:hueOff val="0"/>
                <a:satOff val="0"/>
                <a:lumOff val="0"/>
                <a:alphaOff val="0"/>
              </a:schemeClr>
            </a:lnRef>
            <a:fillRef idx="1">
              <a:schemeClr val="accent4">
                <a:alpha val="90000"/>
                <a:hueOff val="0"/>
                <a:satOff val="0"/>
                <a:lumOff val="0"/>
                <a:alphaOff val="0"/>
              </a:schemeClr>
            </a:fillRef>
            <a:effectRef idx="0">
              <a:schemeClr val="accent4">
                <a:alpha val="90000"/>
                <a:hueOff val="0"/>
                <a:satOff val="0"/>
                <a:lumOff val="0"/>
                <a:alphaOff val="0"/>
              </a:schemeClr>
            </a:effectRef>
            <a:fontRef idx="minor">
              <a:schemeClr val="lt1"/>
            </a:fontRef>
          </p:style>
        </p:sp>
        <p:sp>
          <p:nvSpPr>
            <p:cNvPr id="12" name="圆角矩形 4"/>
            <p:cNvSpPr/>
            <p:nvPr/>
          </p:nvSpPr>
          <p:spPr>
            <a:xfrm>
              <a:off x="42712" y="1480749"/>
              <a:ext cx="1970011" cy="1153301"/>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zh-CN" altLang="en-US" sz="2000" kern="1200" dirty="0" smtClean="0"/>
                <a:t>多层神经网络</a:t>
              </a:r>
              <a:endParaRPr lang="en-US" altLang="zh-CN" sz="2000" kern="1200" dirty="0" smtClean="0"/>
            </a:p>
            <a:p>
              <a:pPr lvl="0" algn="ctr" defTabSz="889000">
                <a:lnSpc>
                  <a:spcPct val="90000"/>
                </a:lnSpc>
                <a:spcBef>
                  <a:spcPct val="0"/>
                </a:spcBef>
                <a:spcAft>
                  <a:spcPct val="35000"/>
                </a:spcAft>
              </a:pPr>
              <a:r>
                <a:rPr lang="en-US" altLang="zh-CN" sz="2000" kern="1200" dirty="0" smtClean="0"/>
                <a:t>Multi-layer Neural Network</a:t>
              </a:r>
              <a:endParaRPr lang="zh-CN" altLang="en-US" sz="2000" kern="1200" dirty="0"/>
            </a:p>
          </p:txBody>
        </p:sp>
      </p:gr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3</a:t>
            </a:fld>
            <a:endParaRPr lang="en-US" altLang="zh-CN" dirty="0"/>
          </a:p>
        </p:txBody>
      </p:sp>
      <p:cxnSp>
        <p:nvCxnSpPr>
          <p:cNvPr id="14" name="肘形连接符 13"/>
          <p:cNvCxnSpPr/>
          <p:nvPr/>
        </p:nvCxnSpPr>
        <p:spPr>
          <a:xfrm rot="10800000">
            <a:off x="2771800" y="4077072"/>
            <a:ext cx="3384376" cy="1080120"/>
          </a:xfrm>
          <a:prstGeom prst="bentConnector3">
            <a:avLst>
              <a:gd name="adj1" fmla="val 91004"/>
            </a:avLst>
          </a:prstGeom>
          <a:ln>
            <a:prstDash val="dash"/>
            <a:tailEnd type="arrow"/>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9577682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1384300" y="1808163"/>
            <a:ext cx="5851525" cy="1981200"/>
          </a:xfrm>
        </p:spPr>
        <p:txBody>
          <a:bodyPr/>
          <a:lstStyle/>
          <a:p>
            <a:pPr algn="ctr" eaLnBrk="1" hangingPunct="1"/>
            <a:r>
              <a:rPr lang="en-US" altLang="zh-CN" sz="4800" smtClean="0">
                <a:solidFill>
                  <a:srgbClr val="000000"/>
                </a:solidFill>
                <a:ea typeface="方正启体简体" pitchFamily="65" charset="-122"/>
              </a:rPr>
              <a:t> </a:t>
            </a:r>
            <a:r>
              <a:rPr lang="zh-CN" altLang="en-US" sz="4800" smtClean="0">
                <a:solidFill>
                  <a:srgbClr val="000000"/>
                </a:solidFill>
                <a:ea typeface="方正启体简体" pitchFamily="65" charset="-122"/>
              </a:rPr>
              <a:t>机器学习</a:t>
            </a:r>
            <a:br>
              <a:rPr lang="zh-CN" altLang="en-US" sz="4800" smtClean="0">
                <a:solidFill>
                  <a:srgbClr val="000000"/>
                </a:solidFill>
                <a:ea typeface="方正启体简体" pitchFamily="65" charset="-122"/>
              </a:rPr>
            </a:br>
            <a:r>
              <a:rPr lang="en-US" altLang="zh-CN" sz="2800" smtClean="0">
                <a:solidFill>
                  <a:srgbClr val="000000"/>
                </a:solidFill>
                <a:latin typeface="Monotype Corsiva" pitchFamily="66" charset="0"/>
                <a:ea typeface="方正启体简体" pitchFamily="65" charset="-122"/>
              </a:rPr>
              <a:t>Machine Learning</a:t>
            </a:r>
          </a:p>
        </p:txBody>
      </p:sp>
    </p:spTree>
    <p:extLst>
      <p:ext uri="{BB962C8B-B14F-4D97-AF65-F5344CB8AC3E}">
        <p14:creationId xmlns:p14="http://schemas.microsoft.com/office/powerpoint/2010/main" val="101995439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smtClean="0">
                <a:solidFill>
                  <a:srgbClr val="000000"/>
                </a:solidFill>
                <a:latin typeface="Monotype Corsiva" pitchFamily="66" charset="0"/>
                <a:ea typeface="方正启体简体" pitchFamily="65" charset="-122"/>
              </a:rPr>
              <a:t>机器学习</a:t>
            </a:r>
            <a:r>
              <a:rPr lang="zh-CN" altLang="en-US" sz="4000" dirty="0">
                <a:solidFill>
                  <a:srgbClr val="000000"/>
                </a:solidFill>
                <a:latin typeface="Monotype Corsiva" pitchFamily="66" charset="0"/>
                <a:ea typeface="方正启体简体" pitchFamily="65" charset="-122"/>
              </a:rPr>
              <a:t>之</a:t>
            </a:r>
            <a:r>
              <a:rPr lang="zh-CN" altLang="en-US" sz="4000" dirty="0" smtClean="0">
                <a:solidFill>
                  <a:srgbClr val="000000"/>
                </a:solidFill>
                <a:latin typeface="Monotype Corsiva" pitchFamily="66" charset="0"/>
                <a:ea typeface="方正启体简体" pitchFamily="65" charset="-122"/>
              </a:rPr>
              <a:t>概念</a:t>
            </a:r>
            <a:endParaRPr lang="zh-CN" altLang="en-US" sz="4000" dirty="0">
              <a:solidFill>
                <a:srgbClr val="000000"/>
              </a:solidFill>
              <a:latin typeface="Monotype Corsiva" pitchFamily="66" charset="0"/>
              <a:ea typeface="方正启体简体" pitchFamily="65" charset="-122"/>
            </a:endParaRP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5</a:t>
            </a:fld>
            <a:endParaRPr lang="en-US" altLang="zh-CN"/>
          </a:p>
        </p:txBody>
      </p:sp>
      <p:sp>
        <p:nvSpPr>
          <p:cNvPr id="3" name="内容占位符 2"/>
          <p:cNvSpPr>
            <a:spLocks noGrp="1"/>
          </p:cNvSpPr>
          <p:nvPr>
            <p:ph idx="1"/>
          </p:nvPr>
        </p:nvSpPr>
        <p:spPr>
          <a:xfrm>
            <a:off x="539552" y="2194520"/>
            <a:ext cx="7772400" cy="4114800"/>
          </a:xfrm>
        </p:spPr>
        <p:txBody>
          <a:bodyPr/>
          <a:lstStyle/>
          <a:p>
            <a:r>
              <a:rPr lang="zh-CN" altLang="en-US" sz="2800" dirty="0">
                <a:latin typeface="田氏保钓体简" panose="02010800040101010101" pitchFamily="2" charset="-122"/>
                <a:ea typeface="田氏保钓体简" panose="02010800040101010101" pitchFamily="2" charset="-122"/>
              </a:rPr>
              <a:t>多领域交叉学科，涉及概率论、统计学、逼近论、凸分析、算法复杂度理论等多门学科。专门研究计算机怎样模拟或实现人类的学习行为，以获取新的知识或技能，重新组织已有的知识结构使之不断改善自身的性能。</a:t>
            </a:r>
          </a:p>
        </p:txBody>
      </p:sp>
    </p:spTree>
    <p:extLst>
      <p:ext uri="{BB962C8B-B14F-4D97-AF65-F5344CB8AC3E}">
        <p14:creationId xmlns:p14="http://schemas.microsoft.com/office/powerpoint/2010/main" val="110181500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olidFill>
                  <a:srgbClr val="000000"/>
                </a:solidFill>
                <a:latin typeface="Monotype Corsiva" pitchFamily="66" charset="0"/>
                <a:ea typeface="方正启体简体" pitchFamily="65" charset="-122"/>
              </a:rPr>
              <a:t>机器学习之学科定位</a:t>
            </a: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6</a:t>
            </a:fld>
            <a:endParaRPr lang="en-US" altLang="zh-CN"/>
          </a:p>
        </p:txBody>
      </p:sp>
      <p:sp>
        <p:nvSpPr>
          <p:cNvPr id="3" name="内容占位符 2"/>
          <p:cNvSpPr>
            <a:spLocks noGrp="1"/>
          </p:cNvSpPr>
          <p:nvPr>
            <p:ph idx="1"/>
          </p:nvPr>
        </p:nvSpPr>
        <p:spPr>
          <a:xfrm>
            <a:off x="539552" y="2194520"/>
            <a:ext cx="7772400" cy="4114800"/>
          </a:xfrm>
        </p:spPr>
        <p:txBody>
          <a:bodyPr/>
          <a:lstStyle/>
          <a:p>
            <a:r>
              <a:rPr lang="zh-CN" altLang="en-US" sz="2800" dirty="0">
                <a:latin typeface="田氏保钓体简" panose="02010800040101010101" pitchFamily="2" charset="-122"/>
                <a:ea typeface="田氏保钓体简" panose="02010800040101010101" pitchFamily="2" charset="-122"/>
              </a:rPr>
              <a:t>人工智能</a:t>
            </a:r>
            <a:r>
              <a:rPr lang="en-US" altLang="zh-CN" sz="2800" dirty="0">
                <a:latin typeface="田氏保钓体简" panose="02010800040101010101" pitchFamily="2" charset="-122"/>
                <a:ea typeface="田氏保钓体简" panose="02010800040101010101" pitchFamily="2" charset="-122"/>
              </a:rPr>
              <a:t>(Artificial Intelligence, AI</a:t>
            </a:r>
            <a:r>
              <a:rPr lang="zh-CN" altLang="en-US" sz="2800" dirty="0">
                <a:latin typeface="田氏保钓体简" panose="02010800040101010101" pitchFamily="2" charset="-122"/>
                <a:ea typeface="田氏保钓体简" panose="02010800040101010101" pitchFamily="2" charset="-122"/>
              </a:rPr>
              <a:t>）的核心，是使计算机具有智能的根本途径，其应用遍及人工智能的各个领域，它主要使用归纳、综合而不是演绎。</a:t>
            </a:r>
          </a:p>
        </p:txBody>
      </p:sp>
    </p:spTree>
    <p:extLst>
      <p:ext uri="{BB962C8B-B14F-4D97-AF65-F5344CB8AC3E}">
        <p14:creationId xmlns:p14="http://schemas.microsoft.com/office/powerpoint/2010/main" val="238276215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olidFill>
                  <a:srgbClr val="000000"/>
                </a:solidFill>
                <a:latin typeface="Monotype Corsiva" pitchFamily="66" charset="0"/>
                <a:ea typeface="方正启体简体" pitchFamily="65" charset="-122"/>
              </a:rPr>
              <a:t>机器学习之定义</a:t>
            </a: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7</a:t>
            </a:fld>
            <a:endParaRPr lang="en-US" altLang="zh-CN"/>
          </a:p>
        </p:txBody>
      </p:sp>
      <p:sp>
        <p:nvSpPr>
          <p:cNvPr id="3" name="内容占位符 2"/>
          <p:cNvSpPr>
            <a:spLocks noGrp="1"/>
          </p:cNvSpPr>
          <p:nvPr>
            <p:ph idx="1"/>
          </p:nvPr>
        </p:nvSpPr>
        <p:spPr>
          <a:xfrm>
            <a:off x="467544" y="2060848"/>
            <a:ext cx="7772400" cy="4114800"/>
          </a:xfrm>
        </p:spPr>
        <p:txBody>
          <a:bodyPr/>
          <a:lstStyle/>
          <a:p>
            <a:r>
              <a:rPr lang="zh-CN" altLang="en-US" sz="2800" dirty="0">
                <a:latin typeface="田氏保钓体简" panose="02010800040101010101" pitchFamily="2" charset="-122"/>
                <a:ea typeface="田氏保钓体简" panose="02010800040101010101" pitchFamily="2" charset="-122"/>
              </a:rPr>
              <a:t>探究和开发一系列算法来如何使计算机不需要通过外部明显的指示，而可以自己通过数据来学习，建模，并且利用建好的模型和新的输入来进行预测的学科。 </a:t>
            </a:r>
            <a:endParaRPr lang="en-US" altLang="zh-CN" sz="2800" dirty="0" smtClean="0">
              <a:latin typeface="田氏保钓体简" panose="02010800040101010101" pitchFamily="2" charset="-122"/>
              <a:ea typeface="田氏保钓体简" panose="02010800040101010101" pitchFamily="2" charset="-122"/>
            </a:endParaRPr>
          </a:p>
          <a:p>
            <a:r>
              <a:rPr lang="en-US" altLang="zh-CN" sz="2000" dirty="0" smtClean="0">
                <a:latin typeface="田氏保钓体简" panose="02010800040101010101" pitchFamily="2" charset="-122"/>
                <a:ea typeface="田氏保钓体简" panose="02010800040101010101" pitchFamily="2" charset="-122"/>
              </a:rPr>
              <a:t>Arthur </a:t>
            </a:r>
            <a:r>
              <a:rPr lang="en-US" altLang="zh-CN" sz="2000" dirty="0">
                <a:latin typeface="田氏保钓体简" panose="02010800040101010101" pitchFamily="2" charset="-122"/>
                <a:ea typeface="田氏保钓体简" panose="02010800040101010101" pitchFamily="2" charset="-122"/>
              </a:rPr>
              <a:t>Samuel (1959): </a:t>
            </a:r>
            <a:r>
              <a:rPr lang="zh-CN" altLang="en-US" sz="2000" dirty="0">
                <a:latin typeface="田氏保钓体简" panose="02010800040101010101" pitchFamily="2" charset="-122"/>
                <a:ea typeface="田氏保钓体简" panose="02010800040101010101" pitchFamily="2" charset="-122"/>
              </a:rPr>
              <a:t>一门不需要通过外部程序指示而让计算机有能力自我学习的</a:t>
            </a:r>
            <a:r>
              <a:rPr lang="zh-CN" altLang="en-US" sz="2000" dirty="0" smtClean="0">
                <a:latin typeface="田氏保钓体简" panose="02010800040101010101" pitchFamily="2" charset="-122"/>
                <a:ea typeface="田氏保钓体简" panose="02010800040101010101" pitchFamily="2" charset="-122"/>
              </a:rPr>
              <a:t>学科</a:t>
            </a:r>
            <a:endParaRPr lang="zh-CN" altLang="en-US" sz="2000" dirty="0">
              <a:latin typeface="田氏保钓体简" panose="02010800040101010101" pitchFamily="2" charset="-122"/>
              <a:ea typeface="田氏保钓体简" panose="02010800040101010101" pitchFamily="2" charset="-122"/>
            </a:endParaRPr>
          </a:p>
          <a:p>
            <a:r>
              <a:rPr lang="zh-CN" altLang="en-US" sz="2000" dirty="0">
                <a:latin typeface="田氏保钓体简" panose="02010800040101010101" pitchFamily="2" charset="-122"/>
                <a:ea typeface="田氏保钓体简" panose="02010800040101010101" pitchFamily="2" charset="-122"/>
              </a:rPr>
              <a:t> </a:t>
            </a:r>
            <a:r>
              <a:rPr lang="en-US" altLang="zh-CN" sz="2000" dirty="0" smtClean="0">
                <a:latin typeface="田氏保钓体简" panose="02010800040101010101" pitchFamily="2" charset="-122"/>
                <a:ea typeface="田氏保钓体简" panose="02010800040101010101" pitchFamily="2" charset="-122"/>
              </a:rPr>
              <a:t>Langley</a:t>
            </a:r>
            <a:r>
              <a:rPr lang="zh-CN" altLang="en-US" sz="2000" dirty="0">
                <a:latin typeface="田氏保钓体简" panose="02010800040101010101" pitchFamily="2" charset="-122"/>
                <a:ea typeface="田氏保钓体简" panose="02010800040101010101" pitchFamily="2" charset="-122"/>
              </a:rPr>
              <a:t>（</a:t>
            </a:r>
            <a:r>
              <a:rPr lang="en-US" altLang="zh-CN" sz="2000" dirty="0">
                <a:latin typeface="田氏保钓体简" panose="02010800040101010101" pitchFamily="2" charset="-122"/>
                <a:ea typeface="田氏保钓体简" panose="02010800040101010101" pitchFamily="2" charset="-122"/>
              </a:rPr>
              <a:t>1996) </a:t>
            </a:r>
            <a:r>
              <a:rPr lang="zh-CN" altLang="en-US" sz="2000" dirty="0">
                <a:latin typeface="田氏保钓体简" panose="02010800040101010101" pitchFamily="2" charset="-122"/>
                <a:ea typeface="田氏保钓体简" panose="02010800040101010101" pitchFamily="2" charset="-122"/>
              </a:rPr>
              <a:t>： “机器学习是一门人工智能的科学，该领域的主要研究对象是人工智能，特别是如何在经验学习中改善具体算法的性能</a:t>
            </a:r>
            <a:r>
              <a:rPr lang="zh-CN" altLang="en-US" sz="2000" dirty="0" smtClean="0">
                <a:latin typeface="田氏保钓体简" panose="02010800040101010101" pitchFamily="2" charset="-122"/>
                <a:ea typeface="田氏保钓体简" panose="02010800040101010101" pitchFamily="2" charset="-122"/>
              </a:rPr>
              <a:t>”</a:t>
            </a:r>
            <a:endParaRPr lang="zh-CN" altLang="en-US" sz="2000" dirty="0">
              <a:latin typeface="田氏保钓体简" panose="02010800040101010101" pitchFamily="2" charset="-122"/>
              <a:ea typeface="田氏保钓体简" panose="02010800040101010101" pitchFamily="2" charset="-122"/>
            </a:endParaRPr>
          </a:p>
          <a:p>
            <a:r>
              <a:rPr lang="en-US" altLang="zh-CN" sz="2000" dirty="0" smtClean="0">
                <a:latin typeface="田氏保钓体简" panose="02010800040101010101" pitchFamily="2" charset="-122"/>
                <a:ea typeface="田氏保钓体简" panose="02010800040101010101" pitchFamily="2" charset="-122"/>
              </a:rPr>
              <a:t>Tom </a:t>
            </a:r>
            <a:r>
              <a:rPr lang="en-US" altLang="zh-CN" sz="2000" dirty="0" err="1">
                <a:latin typeface="田氏保钓体简" panose="02010800040101010101" pitchFamily="2" charset="-122"/>
                <a:ea typeface="田氏保钓体简" panose="02010800040101010101" pitchFamily="2" charset="-122"/>
              </a:rPr>
              <a:t>Michell</a:t>
            </a:r>
            <a:r>
              <a:rPr lang="en-US" altLang="zh-CN" sz="2000" dirty="0">
                <a:latin typeface="田氏保钓体简" panose="02010800040101010101" pitchFamily="2" charset="-122"/>
                <a:ea typeface="田氏保钓体简" panose="02010800040101010101" pitchFamily="2" charset="-122"/>
              </a:rPr>
              <a:t> (1997):  “</a:t>
            </a:r>
            <a:r>
              <a:rPr lang="zh-CN" altLang="en-US" sz="2000" dirty="0">
                <a:latin typeface="田氏保钓体简" panose="02010800040101010101" pitchFamily="2" charset="-122"/>
                <a:ea typeface="田氏保钓体简" panose="02010800040101010101" pitchFamily="2" charset="-122"/>
              </a:rPr>
              <a:t>机器学习是对能通过经验自动改进的计算机算法的研究”</a:t>
            </a:r>
          </a:p>
        </p:txBody>
      </p:sp>
    </p:spTree>
    <p:extLst>
      <p:ext uri="{BB962C8B-B14F-4D97-AF65-F5344CB8AC3E}">
        <p14:creationId xmlns:p14="http://schemas.microsoft.com/office/powerpoint/2010/main" val="5633112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olidFill>
                  <a:srgbClr val="000000"/>
                </a:solidFill>
                <a:latin typeface="Monotype Corsiva" pitchFamily="66" charset="0"/>
                <a:ea typeface="方正启体简体" pitchFamily="65" charset="-122"/>
              </a:rPr>
              <a:t>什么是学习？</a:t>
            </a: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8</a:t>
            </a:fld>
            <a:endParaRPr lang="en-US" altLang="zh-CN"/>
          </a:p>
        </p:txBody>
      </p:sp>
      <p:sp>
        <p:nvSpPr>
          <p:cNvPr id="3" name="内容占位符 2"/>
          <p:cNvSpPr>
            <a:spLocks noGrp="1"/>
          </p:cNvSpPr>
          <p:nvPr>
            <p:ph idx="1"/>
          </p:nvPr>
        </p:nvSpPr>
        <p:spPr>
          <a:xfrm>
            <a:off x="467544" y="2060848"/>
            <a:ext cx="7772400" cy="4114800"/>
          </a:xfrm>
        </p:spPr>
        <p:txBody>
          <a:bodyPr/>
          <a:lstStyle/>
          <a:p>
            <a:r>
              <a:rPr lang="zh-CN" altLang="en-US" sz="2800" dirty="0">
                <a:latin typeface="田氏保钓体简" panose="02010800040101010101" pitchFamily="2" charset="-122"/>
                <a:ea typeface="田氏保钓体简" panose="02010800040101010101" pitchFamily="2" charset="-122"/>
              </a:rPr>
              <a:t>针对经验</a:t>
            </a:r>
            <a:r>
              <a:rPr lang="en-US" altLang="zh-CN" sz="2800" dirty="0">
                <a:latin typeface="田氏保钓体简" panose="02010800040101010101" pitchFamily="2" charset="-122"/>
                <a:ea typeface="田氏保钓体简" panose="02010800040101010101" pitchFamily="2" charset="-122"/>
              </a:rPr>
              <a:t>E (experience) </a:t>
            </a:r>
            <a:r>
              <a:rPr lang="zh-CN" altLang="en-US" sz="2800" dirty="0">
                <a:latin typeface="田氏保钓体简" panose="02010800040101010101" pitchFamily="2" charset="-122"/>
                <a:ea typeface="田氏保钓体简" panose="02010800040101010101" pitchFamily="2" charset="-122"/>
              </a:rPr>
              <a:t>和一系列的任务 </a:t>
            </a:r>
            <a:r>
              <a:rPr lang="en-US" altLang="zh-CN" sz="2800" dirty="0">
                <a:latin typeface="田氏保钓体简" panose="02010800040101010101" pitchFamily="2" charset="-122"/>
                <a:ea typeface="田氏保钓体简" panose="02010800040101010101" pitchFamily="2" charset="-122"/>
              </a:rPr>
              <a:t>T (tasks) </a:t>
            </a:r>
            <a:r>
              <a:rPr lang="zh-CN" altLang="en-US" sz="2800" dirty="0">
                <a:latin typeface="田氏保钓体简" panose="02010800040101010101" pitchFamily="2" charset="-122"/>
                <a:ea typeface="田氏保钓体简" panose="02010800040101010101" pitchFamily="2" charset="-122"/>
              </a:rPr>
              <a:t>和一定表现的衡量 </a:t>
            </a:r>
            <a:r>
              <a:rPr lang="en-US" altLang="zh-CN" sz="2800" dirty="0">
                <a:latin typeface="田氏保钓体简" panose="02010800040101010101" pitchFamily="2" charset="-122"/>
                <a:ea typeface="田氏保钓体简" panose="02010800040101010101" pitchFamily="2" charset="-122"/>
              </a:rPr>
              <a:t>P</a:t>
            </a:r>
            <a:r>
              <a:rPr lang="zh-CN" altLang="en-US" sz="2800" dirty="0">
                <a:latin typeface="田氏保钓体简" panose="02010800040101010101" pitchFamily="2" charset="-122"/>
                <a:ea typeface="田氏保钓体简" panose="02010800040101010101" pitchFamily="2" charset="-122"/>
              </a:rPr>
              <a:t>，如果随之经验</a:t>
            </a:r>
            <a:r>
              <a:rPr lang="en-US" altLang="zh-CN" sz="2800" dirty="0">
                <a:latin typeface="田氏保钓体简" panose="02010800040101010101" pitchFamily="2" charset="-122"/>
                <a:ea typeface="田氏保钓体简" panose="02010800040101010101" pitchFamily="2" charset="-122"/>
              </a:rPr>
              <a:t>E</a:t>
            </a:r>
            <a:r>
              <a:rPr lang="zh-CN" altLang="en-US" sz="2800" dirty="0">
                <a:latin typeface="田氏保钓体简" panose="02010800040101010101" pitchFamily="2" charset="-122"/>
                <a:ea typeface="田氏保钓体简" panose="02010800040101010101" pitchFamily="2" charset="-122"/>
              </a:rPr>
              <a:t>的积累，针对定义好的任务</a:t>
            </a:r>
            <a:r>
              <a:rPr lang="en-US" altLang="zh-CN" sz="2800" dirty="0">
                <a:latin typeface="田氏保钓体简" panose="02010800040101010101" pitchFamily="2" charset="-122"/>
                <a:ea typeface="田氏保钓体简" panose="02010800040101010101" pitchFamily="2" charset="-122"/>
              </a:rPr>
              <a:t>T</a:t>
            </a:r>
            <a:r>
              <a:rPr lang="zh-CN" altLang="en-US" sz="2800" dirty="0">
                <a:latin typeface="田氏保钓体简" panose="02010800040101010101" pitchFamily="2" charset="-122"/>
                <a:ea typeface="田氏保钓体简" panose="02010800040101010101" pitchFamily="2" charset="-122"/>
              </a:rPr>
              <a:t>可以提高表现</a:t>
            </a:r>
            <a:r>
              <a:rPr lang="en-US" altLang="zh-CN" sz="2800" dirty="0">
                <a:latin typeface="田氏保钓体简" panose="02010800040101010101" pitchFamily="2" charset="-122"/>
                <a:ea typeface="田氏保钓体简" panose="02010800040101010101" pitchFamily="2" charset="-122"/>
              </a:rPr>
              <a:t>P</a:t>
            </a:r>
            <a:r>
              <a:rPr lang="zh-CN" altLang="en-US" sz="2800" dirty="0">
                <a:latin typeface="田氏保钓体简" panose="02010800040101010101" pitchFamily="2" charset="-122"/>
                <a:ea typeface="田氏保钓体简" panose="02010800040101010101" pitchFamily="2" charset="-122"/>
              </a:rPr>
              <a:t>，就说计算机具有</a:t>
            </a:r>
            <a:r>
              <a:rPr lang="zh-CN" altLang="en-US" sz="2800" dirty="0" smtClean="0">
                <a:latin typeface="田氏保钓体简" panose="02010800040101010101" pitchFamily="2" charset="-122"/>
                <a:ea typeface="田氏保钓体简" panose="02010800040101010101" pitchFamily="2" charset="-122"/>
              </a:rPr>
              <a:t>学习能力</a:t>
            </a:r>
            <a:endParaRPr lang="en-US" altLang="zh-CN" sz="2800" dirty="0" smtClean="0">
              <a:latin typeface="田氏保钓体简" panose="02010800040101010101" pitchFamily="2" charset="-122"/>
              <a:ea typeface="田氏保钓体简" panose="02010800040101010101" pitchFamily="2" charset="-122"/>
            </a:endParaRPr>
          </a:p>
          <a:p>
            <a:endParaRPr lang="en-US" altLang="zh-CN" sz="2800" dirty="0" smtClean="0">
              <a:latin typeface="田氏保钓体简" panose="02010800040101010101" pitchFamily="2" charset="-122"/>
              <a:ea typeface="田氏保钓体简" panose="02010800040101010101" pitchFamily="2" charset="-122"/>
            </a:endParaRPr>
          </a:p>
          <a:p>
            <a:pPr marL="0" indent="0">
              <a:buNone/>
            </a:pPr>
            <a:r>
              <a:rPr lang="en-US" altLang="zh-CN" sz="2800" dirty="0" smtClean="0">
                <a:latin typeface="田氏保钓体简" panose="02010800040101010101" pitchFamily="2" charset="-122"/>
                <a:ea typeface="田氏保钓体简" panose="02010800040101010101" pitchFamily="2" charset="-122"/>
              </a:rPr>
              <a:t>    </a:t>
            </a:r>
            <a:r>
              <a:rPr lang="zh-CN" altLang="en-US" sz="2800" dirty="0" smtClean="0">
                <a:latin typeface="田氏保钓体简" panose="02010800040101010101" pitchFamily="2" charset="-122"/>
                <a:ea typeface="田氏保钓体简" panose="02010800040101010101" pitchFamily="2" charset="-122"/>
              </a:rPr>
              <a:t>例子</a:t>
            </a:r>
            <a:r>
              <a:rPr lang="zh-CN" altLang="en-US" sz="2800" dirty="0">
                <a:latin typeface="田氏保钓体简" panose="02010800040101010101" pitchFamily="2" charset="-122"/>
                <a:ea typeface="田氏保钓体简" panose="02010800040101010101" pitchFamily="2" charset="-122"/>
              </a:rPr>
              <a:t>： 下棋，语音识别，自动驾驶汽车等 </a:t>
            </a:r>
          </a:p>
        </p:txBody>
      </p:sp>
    </p:spTree>
    <p:extLst>
      <p:ext uri="{BB962C8B-B14F-4D97-AF65-F5344CB8AC3E}">
        <p14:creationId xmlns:p14="http://schemas.microsoft.com/office/powerpoint/2010/main" val="146095550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4000" dirty="0">
                <a:solidFill>
                  <a:srgbClr val="000000"/>
                </a:solidFill>
                <a:latin typeface="Monotype Corsiva" pitchFamily="66" charset="0"/>
                <a:ea typeface="方正启体简体" pitchFamily="65" charset="-122"/>
              </a:rPr>
              <a:t>机器学习的应用</a:t>
            </a:r>
          </a:p>
        </p:txBody>
      </p:sp>
      <p:sp>
        <p:nvSpPr>
          <p:cNvPr id="4" name="灯片编号占位符 3"/>
          <p:cNvSpPr>
            <a:spLocks noGrp="1"/>
          </p:cNvSpPr>
          <p:nvPr>
            <p:ph type="sldNum" sz="quarter" idx="12"/>
          </p:nvPr>
        </p:nvSpPr>
        <p:spPr/>
        <p:txBody>
          <a:bodyPr/>
          <a:lstStyle/>
          <a:p>
            <a:pPr>
              <a:defRPr/>
            </a:pPr>
            <a:fld id="{F9B4539D-0FCF-4A6B-8395-3182EFC9E0A7}" type="slidenum">
              <a:rPr lang="en-US" altLang="zh-CN" smtClean="0"/>
              <a:pPr>
                <a:defRPr/>
              </a:pPr>
              <a:t>9</a:t>
            </a:fld>
            <a:endParaRPr lang="en-US" altLang="zh-CN"/>
          </a:p>
        </p:txBody>
      </p:sp>
      <p:sp>
        <p:nvSpPr>
          <p:cNvPr id="3" name="内容占位符 2"/>
          <p:cNvSpPr>
            <a:spLocks noGrp="1"/>
          </p:cNvSpPr>
          <p:nvPr>
            <p:ph idx="1"/>
          </p:nvPr>
        </p:nvSpPr>
        <p:spPr>
          <a:xfrm>
            <a:off x="755576" y="2276872"/>
            <a:ext cx="7772400" cy="4114800"/>
          </a:xfrm>
        </p:spPr>
        <p:txBody>
          <a:bodyPr/>
          <a:lstStyle/>
          <a:p>
            <a:r>
              <a:rPr lang="zh-CN" altLang="en-US" sz="2800" dirty="0" smtClean="0">
                <a:latin typeface="田氏保钓体简" panose="02010800040101010101" pitchFamily="2" charset="-122"/>
                <a:ea typeface="田氏保钓体简" panose="02010800040101010101" pitchFamily="2" charset="-122"/>
              </a:rPr>
              <a:t>     语音识别</a:t>
            </a:r>
            <a:endParaRPr lang="zh-CN" altLang="en-US" sz="2800" dirty="0">
              <a:latin typeface="田氏保钓体简" panose="02010800040101010101" pitchFamily="2" charset="-122"/>
              <a:ea typeface="田氏保钓体简" panose="02010800040101010101" pitchFamily="2" charset="-122"/>
            </a:endParaRPr>
          </a:p>
          <a:p>
            <a:r>
              <a:rPr lang="zh-CN" altLang="en-US" sz="2800" dirty="0">
                <a:latin typeface="田氏保钓体简" panose="02010800040101010101" pitchFamily="2" charset="-122"/>
                <a:ea typeface="田氏保钓体简" panose="02010800040101010101" pitchFamily="2" charset="-122"/>
              </a:rPr>
              <a:t>     自动驾驶</a:t>
            </a:r>
          </a:p>
          <a:p>
            <a:r>
              <a:rPr lang="zh-CN" altLang="en-US" sz="2800" dirty="0">
                <a:latin typeface="田氏保钓体简" panose="02010800040101010101" pitchFamily="2" charset="-122"/>
                <a:ea typeface="田氏保钓体简" panose="02010800040101010101" pitchFamily="2" charset="-122"/>
              </a:rPr>
              <a:t>     语言翻译</a:t>
            </a:r>
          </a:p>
          <a:p>
            <a:r>
              <a:rPr lang="zh-CN" altLang="en-US" sz="2800" dirty="0">
                <a:latin typeface="田氏保钓体简" panose="02010800040101010101" pitchFamily="2" charset="-122"/>
                <a:ea typeface="田氏保钓体简" panose="02010800040101010101" pitchFamily="2" charset="-122"/>
              </a:rPr>
              <a:t>     计算机视觉</a:t>
            </a:r>
          </a:p>
          <a:p>
            <a:r>
              <a:rPr lang="zh-CN" altLang="en-US" sz="2800" dirty="0">
                <a:latin typeface="田氏保钓体简" panose="02010800040101010101" pitchFamily="2" charset="-122"/>
                <a:ea typeface="田氏保钓体简" panose="02010800040101010101" pitchFamily="2" charset="-122"/>
              </a:rPr>
              <a:t>     推荐系统</a:t>
            </a:r>
          </a:p>
          <a:p>
            <a:r>
              <a:rPr lang="zh-CN" altLang="en-US" sz="2800" dirty="0">
                <a:latin typeface="田氏保钓体简" panose="02010800040101010101" pitchFamily="2" charset="-122"/>
                <a:ea typeface="田氏保钓体简" panose="02010800040101010101" pitchFamily="2" charset="-122"/>
              </a:rPr>
              <a:t>     无人机</a:t>
            </a:r>
          </a:p>
          <a:p>
            <a:r>
              <a:rPr lang="zh-CN" altLang="en-US" sz="2800" dirty="0">
                <a:latin typeface="田氏保钓体简" panose="02010800040101010101" pitchFamily="2" charset="-122"/>
                <a:ea typeface="田氏保钓体简" panose="02010800040101010101" pitchFamily="2" charset="-122"/>
              </a:rPr>
              <a:t>     识别垃圾邮件</a:t>
            </a:r>
          </a:p>
        </p:txBody>
      </p:sp>
    </p:spTree>
    <p:extLst>
      <p:ext uri="{BB962C8B-B14F-4D97-AF65-F5344CB8AC3E}">
        <p14:creationId xmlns:p14="http://schemas.microsoft.com/office/powerpoint/2010/main" val="1377039855"/>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FIRSTJUN20GUO@FHEINI0FUVWXYL66" val="3105"/>
  <p:tag name="DEFAULTFONTSIZE" val="10"/>
  <p:tag name="DEFAULTWIDTH" val="509"/>
  <p:tag name="DEFAULTHEIGHT" val="381"/>
</p:tagLst>
</file>

<file path=ppt/theme/theme1.xml><?xml version="1.0" encoding="utf-8"?>
<a:theme xmlns:a="http://schemas.openxmlformats.org/drawingml/2006/main" name="Blends">
  <a:themeElements>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fontScheme name="Blends">
      <a:majorFont>
        <a:latin typeface="Tahoma"/>
        <a:ea typeface="宋体"/>
        <a:cs typeface=""/>
      </a:majorFont>
      <a:minorFont>
        <a:latin typeface="Tahom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Blends 1">
        <a:dk1>
          <a:srgbClr val="969696"/>
        </a:dk1>
        <a:lt1>
          <a:srgbClr val="FFFFFF"/>
        </a:lt1>
        <a:dk2>
          <a:srgbClr val="000000"/>
        </a:dk2>
        <a:lt2>
          <a:srgbClr val="DDDDDD"/>
        </a:lt2>
        <a:accent1>
          <a:srgbClr val="00E4A8"/>
        </a:accent1>
        <a:accent2>
          <a:srgbClr val="3333CC"/>
        </a:accent2>
        <a:accent3>
          <a:srgbClr val="AAAAAA"/>
        </a:accent3>
        <a:accent4>
          <a:srgbClr val="DADADA"/>
        </a:accent4>
        <a:accent5>
          <a:srgbClr val="AAEFD1"/>
        </a:accent5>
        <a:accent6>
          <a:srgbClr val="2D2DB9"/>
        </a:accent6>
        <a:hlink>
          <a:srgbClr val="FF5050"/>
        </a:hlink>
        <a:folHlink>
          <a:srgbClr val="FFCF01"/>
        </a:folHlink>
      </a:clrScheme>
      <a:clrMap bg1="dk2" tx1="lt1" bg2="dk1" tx2="lt2" accent1="accent1" accent2="accent2" accent3="accent3" accent4="accent4" accent5="accent5" accent6="accent6" hlink="hlink" folHlink="folHlink"/>
    </a:extraClrScheme>
    <a:extraClrScheme>
      <a:clrScheme name="Blends 2">
        <a:dk1>
          <a:srgbClr val="000094"/>
        </a:dk1>
        <a:lt1>
          <a:srgbClr val="FFFFFF"/>
        </a:lt1>
        <a:dk2>
          <a:srgbClr val="0000CC"/>
        </a:dk2>
        <a:lt2>
          <a:srgbClr val="FFFFCC"/>
        </a:lt2>
        <a:accent1>
          <a:srgbClr val="3193FF"/>
        </a:accent1>
        <a:accent2>
          <a:srgbClr val="9900FF"/>
        </a:accent2>
        <a:accent3>
          <a:srgbClr val="AAAAE2"/>
        </a:accent3>
        <a:accent4>
          <a:srgbClr val="DADADA"/>
        </a:accent4>
        <a:accent5>
          <a:srgbClr val="ADC8FF"/>
        </a:accent5>
        <a:accent6>
          <a:srgbClr val="8A00E7"/>
        </a:accent6>
        <a:hlink>
          <a:srgbClr val="FF3399"/>
        </a:hlink>
        <a:folHlink>
          <a:srgbClr val="FFCC00"/>
        </a:folHlink>
      </a:clrScheme>
      <a:clrMap bg1="dk2" tx1="lt1" bg2="dk1" tx2="lt2" accent1="accent1" accent2="accent2" accent3="accent3" accent4="accent4" accent5="accent5" accent6="accent6" hlink="hlink" folHlink="folHlink"/>
    </a:extraClrScheme>
    <a:extraClrScheme>
      <a:clrScheme name="Blends 3">
        <a:dk1>
          <a:srgbClr val="000000"/>
        </a:dk1>
        <a:lt1>
          <a:srgbClr val="FFFFFF"/>
        </a:lt1>
        <a:dk2>
          <a:srgbClr val="333399"/>
        </a:dk2>
        <a:lt2>
          <a:srgbClr val="1C1C1C"/>
        </a:lt2>
        <a:accent1>
          <a:srgbClr val="00E4A8"/>
        </a:accent1>
        <a:accent2>
          <a:srgbClr val="FFCF01"/>
        </a:accent2>
        <a:accent3>
          <a:srgbClr val="FFFFFF"/>
        </a:accent3>
        <a:accent4>
          <a:srgbClr val="000000"/>
        </a:accent4>
        <a:accent5>
          <a:srgbClr val="AAEFD1"/>
        </a:accent5>
        <a:accent6>
          <a:srgbClr val="E7BB01"/>
        </a:accent6>
        <a:hlink>
          <a:srgbClr val="FF0000"/>
        </a:hlink>
        <a:folHlink>
          <a:srgbClr val="3333CC"/>
        </a:folHlink>
      </a:clrScheme>
      <a:clrMap bg1="lt1" tx1="dk1" bg2="lt2" tx2="dk2" accent1="accent1" accent2="accent2" accent3="accent3" accent4="accent4" accent5="accent5" accent6="accent6" hlink="hlink" folHlink="folHlink"/>
    </a:extraClrScheme>
    <a:extraClrScheme>
      <a:clrScheme name="Blends 4">
        <a:dk1>
          <a:srgbClr val="000000"/>
        </a:dk1>
        <a:lt1>
          <a:srgbClr val="FFFFFF"/>
        </a:lt1>
        <a:dk2>
          <a:srgbClr val="515F7B"/>
        </a:dk2>
        <a:lt2>
          <a:srgbClr val="808080"/>
        </a:lt2>
        <a:accent1>
          <a:srgbClr val="9FCAD3"/>
        </a:accent1>
        <a:accent2>
          <a:srgbClr val="C0C0C0"/>
        </a:accent2>
        <a:accent3>
          <a:srgbClr val="FFFFFF"/>
        </a:accent3>
        <a:accent4>
          <a:srgbClr val="000000"/>
        </a:accent4>
        <a:accent5>
          <a:srgbClr val="CDE1E6"/>
        </a:accent5>
        <a:accent6>
          <a:srgbClr val="AEAEAE"/>
        </a:accent6>
        <a:hlink>
          <a:srgbClr val="91AFBF"/>
        </a:hlink>
        <a:folHlink>
          <a:srgbClr val="ECEAAC"/>
        </a:folHlink>
      </a:clrScheme>
      <a:clrMap bg1="lt1" tx1="dk1" bg2="lt2" tx2="dk2" accent1="accent1" accent2="accent2" accent3="accent3" accent4="accent4" accent5="accent5" accent6="accent6" hlink="hlink" folHlink="folHlink"/>
    </a:extraClrScheme>
    <a:extraClrScheme>
      <a:clrScheme name="Blends 5">
        <a:dk1>
          <a:srgbClr val="000000"/>
        </a:dk1>
        <a:lt1>
          <a:srgbClr val="FFFFFF"/>
        </a:lt1>
        <a:dk2>
          <a:srgbClr val="000066"/>
        </a:dk2>
        <a:lt2>
          <a:srgbClr val="333333"/>
        </a:lt2>
        <a:accent1>
          <a:srgbClr val="C4709A"/>
        </a:accent1>
        <a:accent2>
          <a:srgbClr val="4B4EB5"/>
        </a:accent2>
        <a:accent3>
          <a:srgbClr val="FFFFFF"/>
        </a:accent3>
        <a:accent4>
          <a:srgbClr val="000000"/>
        </a:accent4>
        <a:accent5>
          <a:srgbClr val="DEBBCA"/>
        </a:accent5>
        <a:accent6>
          <a:srgbClr val="4346A4"/>
        </a:accent6>
        <a:hlink>
          <a:srgbClr val="C481CF"/>
        </a:hlink>
        <a:folHlink>
          <a:srgbClr val="76B749"/>
        </a:folHlink>
      </a:clrScheme>
      <a:clrMap bg1="lt1" tx1="dk1" bg2="lt2" tx2="dk2" accent1="accent1" accent2="accent2" accent3="accent3" accent4="accent4" accent5="accent5" accent6="accent6" hlink="hlink" folHlink="folHlink"/>
    </a:extraClrScheme>
    <a:extraClrScheme>
      <a:clrScheme name="Blends 6">
        <a:dk1>
          <a:srgbClr val="000000"/>
        </a:dk1>
        <a:lt1>
          <a:srgbClr val="FFFFFF"/>
        </a:lt1>
        <a:dk2>
          <a:srgbClr val="6A4076"/>
        </a:dk2>
        <a:lt2>
          <a:srgbClr val="969696"/>
        </a:lt2>
        <a:accent1>
          <a:srgbClr val="DBA9C2"/>
        </a:accent1>
        <a:accent2>
          <a:srgbClr val="E1BF91"/>
        </a:accent2>
        <a:accent3>
          <a:srgbClr val="FFFFFF"/>
        </a:accent3>
        <a:accent4>
          <a:srgbClr val="000000"/>
        </a:accent4>
        <a:accent5>
          <a:srgbClr val="EAD1DD"/>
        </a:accent5>
        <a:accent6>
          <a:srgbClr val="CCAD83"/>
        </a:accent6>
        <a:hlink>
          <a:srgbClr val="B3CE82"/>
        </a:hlink>
        <a:folHlink>
          <a:srgbClr val="B8AD48"/>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Blends</Template>
  <TotalTime>7688</TotalTime>
  <Words>841</Words>
  <Application>Microsoft Office PowerPoint</Application>
  <PresentationFormat>全屏显示(4:3)</PresentationFormat>
  <Paragraphs>88</Paragraphs>
  <Slides>19</Slides>
  <Notes>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19</vt:i4>
      </vt:variant>
    </vt:vector>
  </HeadingPairs>
  <TitlesOfParts>
    <vt:vector size="28" baseType="lpstr">
      <vt:lpstr>Arial</vt:lpstr>
      <vt:lpstr>宋体</vt:lpstr>
      <vt:lpstr>Monotype Corsiva</vt:lpstr>
      <vt:lpstr>田氏保钓体简</vt:lpstr>
      <vt:lpstr>方正启体简体</vt:lpstr>
      <vt:lpstr>楷体_GB2312</vt:lpstr>
      <vt:lpstr>Wingdings</vt:lpstr>
      <vt:lpstr>Tahoma</vt:lpstr>
      <vt:lpstr>Blends</vt:lpstr>
      <vt:lpstr>机器学习导论 Introduction to Machine Learning</vt:lpstr>
      <vt:lpstr>简介</vt:lpstr>
      <vt:lpstr>简介</vt:lpstr>
      <vt:lpstr> 机器学习 Machine Learning</vt:lpstr>
      <vt:lpstr>机器学习之概念</vt:lpstr>
      <vt:lpstr>机器学习之学科定位</vt:lpstr>
      <vt:lpstr>机器学习之定义</vt:lpstr>
      <vt:lpstr>什么是学习？</vt:lpstr>
      <vt:lpstr>机器学习的应用</vt:lpstr>
      <vt:lpstr>Demo</vt:lpstr>
      <vt:lpstr>置业市场需求</vt:lpstr>
      <vt:lpstr> 深度学习 Deep Learning</vt:lpstr>
      <vt:lpstr>深度学习之概念</vt:lpstr>
      <vt:lpstr>深度学习之概念</vt:lpstr>
      <vt:lpstr>深度学习的提出</vt:lpstr>
      <vt:lpstr>为什么火？</vt:lpstr>
      <vt:lpstr>关于人才</vt:lpstr>
      <vt:lpstr>改变我们生活</vt:lpstr>
      <vt:lpstr>改变我们生活</vt:lpstr>
    </vt:vector>
  </TitlesOfParts>
  <Company>HSD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机器学习导论 Introduction to Machine Learning</dc:title>
  <dc:creator>Jun GUO</dc:creator>
  <cp:lastModifiedBy>admin</cp:lastModifiedBy>
  <cp:revision>115</cp:revision>
  <dcterms:created xsi:type="dcterms:W3CDTF">2008-07-02T05:52:09Z</dcterms:created>
  <dcterms:modified xsi:type="dcterms:W3CDTF">2017-12-12T09:58:51Z</dcterms:modified>
</cp:coreProperties>
</file>

<file path=docProps/thumbnail.jpeg>
</file>